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2" r:id="rId4"/>
    <p:sldMasterId id="2147483751" r:id="rId5"/>
  </p:sldMasterIdLst>
  <p:notesMasterIdLst>
    <p:notesMasterId r:id="rId37"/>
  </p:notesMasterIdLst>
  <p:handoutMasterIdLst>
    <p:handoutMasterId r:id="rId38"/>
  </p:handoutMasterIdLst>
  <p:sldIdLst>
    <p:sldId id="259" r:id="rId6"/>
    <p:sldId id="260" r:id="rId7"/>
    <p:sldId id="262" r:id="rId8"/>
    <p:sldId id="267" r:id="rId9"/>
    <p:sldId id="261" r:id="rId10"/>
    <p:sldId id="283" r:id="rId11"/>
    <p:sldId id="284" r:id="rId12"/>
    <p:sldId id="285" r:id="rId13"/>
    <p:sldId id="286" r:id="rId14"/>
    <p:sldId id="273" r:id="rId15"/>
    <p:sldId id="263" r:id="rId16"/>
    <p:sldId id="268" r:id="rId17"/>
    <p:sldId id="269" r:id="rId18"/>
    <p:sldId id="270" r:id="rId19"/>
    <p:sldId id="271" r:id="rId20"/>
    <p:sldId id="272" r:id="rId21"/>
    <p:sldId id="274" r:id="rId22"/>
    <p:sldId id="288" r:id="rId23"/>
    <p:sldId id="289" r:id="rId24"/>
    <p:sldId id="290" r:id="rId25"/>
    <p:sldId id="275" r:id="rId26"/>
    <p:sldId id="280" r:id="rId27"/>
    <p:sldId id="276" r:id="rId28"/>
    <p:sldId id="277" r:id="rId29"/>
    <p:sldId id="278" r:id="rId30"/>
    <p:sldId id="279" r:id="rId31"/>
    <p:sldId id="281" r:id="rId32"/>
    <p:sldId id="282" r:id="rId33"/>
    <p:sldId id="266" r:id="rId34"/>
    <p:sldId id="287" r:id="rId35"/>
    <p:sldId id="264" r:id="rId36"/>
  </p:sldIdLst>
  <p:sldSz cx="9144000" cy="5143500" type="screen16x9"/>
  <p:notesSz cx="7010400" cy="9296400"/>
  <p:defaultTextStyle>
    <a:defPPr>
      <a:defRPr lang="en-US"/>
    </a:defPPr>
    <a:lvl1pPr marL="0" algn="l" defTabSz="9141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55" algn="l" defTabSz="9141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12" algn="l" defTabSz="9141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68" algn="l" defTabSz="9141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223" algn="l" defTabSz="9141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279" algn="l" defTabSz="9141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335" algn="l" defTabSz="9141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391" algn="l" defTabSz="9141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447" algn="l" defTabSz="9141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C46FAF3-99F3-4242-BAE9-750CDBD4797A}">
          <p14:sldIdLst>
            <p14:sldId id="259"/>
            <p14:sldId id="260"/>
            <p14:sldId id="262"/>
            <p14:sldId id="267"/>
            <p14:sldId id="261"/>
            <p14:sldId id="283"/>
            <p14:sldId id="284"/>
            <p14:sldId id="285"/>
            <p14:sldId id="286"/>
            <p14:sldId id="273"/>
            <p14:sldId id="263"/>
            <p14:sldId id="268"/>
            <p14:sldId id="269"/>
            <p14:sldId id="270"/>
            <p14:sldId id="271"/>
            <p14:sldId id="272"/>
            <p14:sldId id="274"/>
            <p14:sldId id="288"/>
            <p14:sldId id="289"/>
            <p14:sldId id="290"/>
            <p14:sldId id="275"/>
            <p14:sldId id="280"/>
            <p14:sldId id="276"/>
            <p14:sldId id="277"/>
            <p14:sldId id="278"/>
            <p14:sldId id="279"/>
            <p14:sldId id="281"/>
            <p14:sldId id="282"/>
            <p14:sldId id="266"/>
            <p14:sldId id="287"/>
            <p14:sldId id="26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117" userDrawn="1">
          <p15:clr>
            <a:srgbClr val="A4A3A4"/>
          </p15:clr>
        </p15:guide>
        <p15:guide id="2" orient="horz" pos="364">
          <p15:clr>
            <a:srgbClr val="A4A3A4"/>
          </p15:clr>
        </p15:guide>
        <p15:guide id="3" orient="horz" pos="867">
          <p15:clr>
            <a:srgbClr val="A4A3A4"/>
          </p15:clr>
        </p15:guide>
        <p15:guide id="5" pos="2820">
          <p15:clr>
            <a:srgbClr val="A4A3A4"/>
          </p15:clr>
        </p15:guide>
        <p15:guide id="6" pos="209">
          <p15:clr>
            <a:srgbClr val="A4A3A4"/>
          </p15:clr>
        </p15:guide>
        <p15:guide id="8" pos="2948" userDrawn="1">
          <p15:clr>
            <a:srgbClr val="A4A3A4"/>
          </p15:clr>
        </p15:guide>
        <p15:guide id="9" pos="2046">
          <p15:clr>
            <a:srgbClr val="A4A3A4"/>
          </p15:clr>
        </p15:guide>
        <p15:guide id="10" pos="1884">
          <p15:clr>
            <a:srgbClr val="A4A3A4"/>
          </p15:clr>
        </p15:guide>
        <p15:guide id="11" pos="3725">
          <p15:clr>
            <a:srgbClr val="A4A3A4"/>
          </p15:clr>
        </p15:guide>
        <p15:guide id="12" pos="3901" userDrawn="1">
          <p15:clr>
            <a:srgbClr val="A4A3A4"/>
          </p15:clr>
        </p15:guide>
        <p15:guide id="13" pos="9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20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mantha Charvy" initials="S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92A0"/>
    <a:srgbClr val="FABEC8"/>
    <a:srgbClr val="FFFFFF"/>
    <a:srgbClr val="000000"/>
    <a:srgbClr val="EE9024"/>
    <a:srgbClr val="F9D9B5"/>
    <a:srgbClr val="F9D9BF"/>
    <a:srgbClr val="B9ACA5"/>
    <a:srgbClr val="F6A1A8"/>
    <a:srgbClr val="FFE3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1417" autoAdjust="0"/>
  </p:normalViewPr>
  <p:slideViewPr>
    <p:cSldViewPr snapToGrid="0" snapToObjects="1" showGuides="1">
      <p:cViewPr varScale="1">
        <p:scale>
          <a:sx n="107" d="100"/>
          <a:sy n="107" d="100"/>
        </p:scale>
        <p:origin x="102" y="180"/>
      </p:cViewPr>
      <p:guideLst>
        <p:guide orient="horz" pos="3117"/>
        <p:guide orient="horz" pos="364"/>
        <p:guide orient="horz" pos="867"/>
        <p:guide pos="2820"/>
        <p:guide pos="209"/>
        <p:guide pos="2948"/>
        <p:guide pos="2046"/>
        <p:guide pos="1884"/>
        <p:guide pos="3725"/>
        <p:guide pos="3901"/>
        <p:guide pos="907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 showGuides="1">
      <p:cViewPr varScale="1">
        <p:scale>
          <a:sx n="91" d="100"/>
          <a:sy n="91" d="100"/>
        </p:scale>
        <p:origin x="3414" y="102"/>
      </p:cViewPr>
      <p:guideLst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dirty="0"/>
              <a:t>Operating Budget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Operating Budget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7B49-4392-92EB-3945C1AC577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7B49-4392-92EB-3945C1AC577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7B49-4392-92EB-3945C1AC577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7B49-4392-92EB-3945C1AC577A}"/>
              </c:ext>
            </c:extLst>
          </c:dPt>
          <c:dPt>
            <c:idx val="4"/>
            <c:bubble3D val="0"/>
            <c:spPr>
              <a:solidFill>
                <a:schemeClr val="accent3">
                  <a:lumMod val="20000"/>
                  <a:lumOff val="8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CB9F-4ED5-8AD4-944360006256}"/>
              </c:ext>
            </c:extLst>
          </c:dPt>
          <c:dPt>
            <c:idx val="5"/>
            <c:bubble3D val="0"/>
            <c:spPr>
              <a:solidFill>
                <a:schemeClr val="tx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CB9F-4ED5-8AD4-944360006256}"/>
              </c:ext>
            </c:extLst>
          </c:dPt>
          <c:dPt>
            <c:idx val="6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CB9F-4ED5-8AD4-944360006256}"/>
              </c:ext>
            </c:extLst>
          </c:dPt>
          <c:cat>
            <c:strRef>
              <c:f>Sheet1!$A$2:$A$8</c:f>
              <c:strCache>
                <c:ptCount val="7"/>
                <c:pt idx="0">
                  <c:v>General expenses</c:v>
                </c:pt>
                <c:pt idx="1">
                  <c:v>Recreation expenses</c:v>
                </c:pt>
                <c:pt idx="2">
                  <c:v>Environmental expenses</c:v>
                </c:pt>
                <c:pt idx="3">
                  <c:v>Protection expenses</c:v>
                </c:pt>
                <c:pt idx="4">
                  <c:v>Transportation expenses</c:v>
                </c:pt>
                <c:pt idx="5">
                  <c:v>New expenditure</c:v>
                </c:pt>
                <c:pt idx="6">
                  <c:v>Surplus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100</c:v>
                </c:pt>
                <c:pt idx="1">
                  <c:v>20</c:v>
                </c:pt>
                <c:pt idx="2">
                  <c:v>25</c:v>
                </c:pt>
                <c:pt idx="3">
                  <c:v>15</c:v>
                </c:pt>
                <c:pt idx="4">
                  <c:v>18</c:v>
                </c:pt>
                <c:pt idx="5">
                  <c:v>15</c:v>
                </c:pt>
                <c:pt idx="6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B9F-4ED5-8AD4-9443600062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8539F6-9746-40AD-9A45-938FB3928FFE}" type="doc">
      <dgm:prSet loTypeId="urn:microsoft.com/office/officeart/2005/8/layout/pyramid2" loCatId="pyramid" qsTypeId="urn:microsoft.com/office/officeart/2005/8/quickstyle/simple1" qsCatId="simple" csTypeId="urn:microsoft.com/office/officeart/2005/8/colors/accent3_2" csCatId="accent3" phldr="1"/>
      <dgm:spPr/>
    </dgm:pt>
    <dgm:pt modelId="{9079D413-D7F4-4D85-8790-EB242D970BC0}">
      <dgm:prSet phldrT="[Text]"/>
      <dgm:spPr/>
      <dgm:t>
        <a:bodyPr/>
        <a:lstStyle/>
        <a:p>
          <a:r>
            <a:rPr lang="en-US" dirty="0"/>
            <a:t>Audit</a:t>
          </a:r>
          <a:endParaRPr lang="en-CA" dirty="0"/>
        </a:p>
      </dgm:t>
    </dgm:pt>
    <dgm:pt modelId="{E1517DF1-2AE7-40EC-BD4B-1E4AAEDA5E99}" type="parTrans" cxnId="{26165A5B-D85A-4616-A212-DE86A4DD1A9B}">
      <dgm:prSet/>
      <dgm:spPr/>
      <dgm:t>
        <a:bodyPr/>
        <a:lstStyle/>
        <a:p>
          <a:endParaRPr lang="en-CA"/>
        </a:p>
      </dgm:t>
    </dgm:pt>
    <dgm:pt modelId="{A2FB1496-E991-4D14-8A39-131919560107}" type="sibTrans" cxnId="{26165A5B-D85A-4616-A212-DE86A4DD1A9B}">
      <dgm:prSet/>
      <dgm:spPr/>
      <dgm:t>
        <a:bodyPr/>
        <a:lstStyle/>
        <a:p>
          <a:endParaRPr lang="en-CA"/>
        </a:p>
      </dgm:t>
    </dgm:pt>
    <dgm:pt modelId="{F9ED0179-C2BC-4BEC-9487-5E471E47C546}">
      <dgm:prSet phldrT="[Text]"/>
      <dgm:spPr/>
      <dgm:t>
        <a:bodyPr/>
        <a:lstStyle/>
        <a:p>
          <a:r>
            <a:rPr lang="en-US" dirty="0"/>
            <a:t>Review</a:t>
          </a:r>
          <a:endParaRPr lang="en-CA" dirty="0"/>
        </a:p>
      </dgm:t>
    </dgm:pt>
    <dgm:pt modelId="{02124250-8023-4667-9EF6-916DACFCFEFA}" type="parTrans" cxnId="{DEC1F6E7-8161-4042-A6C0-01078487905B}">
      <dgm:prSet/>
      <dgm:spPr/>
      <dgm:t>
        <a:bodyPr/>
        <a:lstStyle/>
        <a:p>
          <a:endParaRPr lang="en-CA"/>
        </a:p>
      </dgm:t>
    </dgm:pt>
    <dgm:pt modelId="{99693078-DD42-4296-A9E4-468BF5CFF32A}" type="sibTrans" cxnId="{DEC1F6E7-8161-4042-A6C0-01078487905B}">
      <dgm:prSet/>
      <dgm:spPr/>
      <dgm:t>
        <a:bodyPr/>
        <a:lstStyle/>
        <a:p>
          <a:endParaRPr lang="en-CA"/>
        </a:p>
      </dgm:t>
    </dgm:pt>
    <dgm:pt modelId="{C5E3F244-8137-4D21-AE44-5ECEBA3E13D1}">
      <dgm:prSet phldrT="[Text]"/>
      <dgm:spPr/>
      <dgm:t>
        <a:bodyPr/>
        <a:lstStyle/>
        <a:p>
          <a:r>
            <a:rPr lang="en-US" dirty="0"/>
            <a:t>Compilation</a:t>
          </a:r>
          <a:endParaRPr lang="en-CA" dirty="0"/>
        </a:p>
      </dgm:t>
    </dgm:pt>
    <dgm:pt modelId="{017B662A-7942-4E2E-A555-49EFF3B2C4E9}" type="parTrans" cxnId="{3CD8DE62-A8A6-47DE-BDFB-FAD2834E532C}">
      <dgm:prSet/>
      <dgm:spPr/>
      <dgm:t>
        <a:bodyPr/>
        <a:lstStyle/>
        <a:p>
          <a:endParaRPr lang="en-CA"/>
        </a:p>
      </dgm:t>
    </dgm:pt>
    <dgm:pt modelId="{B332AA91-3FDC-4F1D-AF6C-717842FD7921}" type="sibTrans" cxnId="{3CD8DE62-A8A6-47DE-BDFB-FAD2834E532C}">
      <dgm:prSet/>
      <dgm:spPr/>
      <dgm:t>
        <a:bodyPr/>
        <a:lstStyle/>
        <a:p>
          <a:endParaRPr lang="en-CA"/>
        </a:p>
      </dgm:t>
    </dgm:pt>
    <dgm:pt modelId="{6D5D9954-4958-4736-9485-6EC95AD88B3B}" type="pres">
      <dgm:prSet presAssocID="{C78539F6-9746-40AD-9A45-938FB3928FFE}" presName="compositeShape" presStyleCnt="0">
        <dgm:presLayoutVars>
          <dgm:dir/>
          <dgm:resizeHandles/>
        </dgm:presLayoutVars>
      </dgm:prSet>
      <dgm:spPr/>
    </dgm:pt>
    <dgm:pt modelId="{BC75C718-6458-48A5-9D29-C6E67BF3F915}" type="pres">
      <dgm:prSet presAssocID="{C78539F6-9746-40AD-9A45-938FB3928FFE}" presName="pyramid" presStyleLbl="node1" presStyleIdx="0" presStyleCnt="1"/>
      <dgm:spPr/>
    </dgm:pt>
    <dgm:pt modelId="{32A0555C-DA6C-40BD-98A8-3586606C1F7E}" type="pres">
      <dgm:prSet presAssocID="{C78539F6-9746-40AD-9A45-938FB3928FFE}" presName="theList" presStyleCnt="0"/>
      <dgm:spPr/>
    </dgm:pt>
    <dgm:pt modelId="{BCDDBE51-A949-4861-8CC5-E96C9BE2FF82}" type="pres">
      <dgm:prSet presAssocID="{9079D413-D7F4-4D85-8790-EB242D970BC0}" presName="aNode" presStyleLbl="fgAcc1" presStyleIdx="0" presStyleCnt="3">
        <dgm:presLayoutVars>
          <dgm:bulletEnabled val="1"/>
        </dgm:presLayoutVars>
      </dgm:prSet>
      <dgm:spPr/>
    </dgm:pt>
    <dgm:pt modelId="{657DE1ED-18AC-42D7-BA8E-3C51C0F17D28}" type="pres">
      <dgm:prSet presAssocID="{9079D413-D7F4-4D85-8790-EB242D970BC0}" presName="aSpace" presStyleCnt="0"/>
      <dgm:spPr/>
    </dgm:pt>
    <dgm:pt modelId="{ABD22828-31DB-4466-9BF1-3CBE0AE262AE}" type="pres">
      <dgm:prSet presAssocID="{F9ED0179-C2BC-4BEC-9487-5E471E47C546}" presName="aNode" presStyleLbl="fgAcc1" presStyleIdx="1" presStyleCnt="3">
        <dgm:presLayoutVars>
          <dgm:bulletEnabled val="1"/>
        </dgm:presLayoutVars>
      </dgm:prSet>
      <dgm:spPr/>
    </dgm:pt>
    <dgm:pt modelId="{245E903B-F0D0-4C01-A9F2-C27CF3683EBC}" type="pres">
      <dgm:prSet presAssocID="{F9ED0179-C2BC-4BEC-9487-5E471E47C546}" presName="aSpace" presStyleCnt="0"/>
      <dgm:spPr/>
    </dgm:pt>
    <dgm:pt modelId="{E332FC8F-2551-4AFC-83CB-BA3A4BD7D162}" type="pres">
      <dgm:prSet presAssocID="{C5E3F244-8137-4D21-AE44-5ECEBA3E13D1}" presName="aNode" presStyleLbl="fgAcc1" presStyleIdx="2" presStyleCnt="3">
        <dgm:presLayoutVars>
          <dgm:bulletEnabled val="1"/>
        </dgm:presLayoutVars>
      </dgm:prSet>
      <dgm:spPr/>
    </dgm:pt>
    <dgm:pt modelId="{3BFBA20C-8E4E-4A11-B0ED-5FBBD83153CC}" type="pres">
      <dgm:prSet presAssocID="{C5E3F244-8137-4D21-AE44-5ECEBA3E13D1}" presName="aSpace" presStyleCnt="0"/>
      <dgm:spPr/>
    </dgm:pt>
  </dgm:ptLst>
  <dgm:cxnLst>
    <dgm:cxn modelId="{26165A5B-D85A-4616-A212-DE86A4DD1A9B}" srcId="{C78539F6-9746-40AD-9A45-938FB3928FFE}" destId="{9079D413-D7F4-4D85-8790-EB242D970BC0}" srcOrd="0" destOrd="0" parTransId="{E1517DF1-2AE7-40EC-BD4B-1E4AAEDA5E99}" sibTransId="{A2FB1496-E991-4D14-8A39-131919560107}"/>
    <dgm:cxn modelId="{3CD8DE62-A8A6-47DE-BDFB-FAD2834E532C}" srcId="{C78539F6-9746-40AD-9A45-938FB3928FFE}" destId="{C5E3F244-8137-4D21-AE44-5ECEBA3E13D1}" srcOrd="2" destOrd="0" parTransId="{017B662A-7942-4E2E-A555-49EFF3B2C4E9}" sibTransId="{B332AA91-3FDC-4F1D-AF6C-717842FD7921}"/>
    <dgm:cxn modelId="{263DA051-79A6-4689-BC84-E7236B65AE86}" type="presOf" srcId="{9079D413-D7F4-4D85-8790-EB242D970BC0}" destId="{BCDDBE51-A949-4861-8CC5-E96C9BE2FF82}" srcOrd="0" destOrd="0" presId="urn:microsoft.com/office/officeart/2005/8/layout/pyramid2"/>
    <dgm:cxn modelId="{EFCF3F8A-9E4D-421A-BD6A-8D959BF74666}" type="presOf" srcId="{C5E3F244-8137-4D21-AE44-5ECEBA3E13D1}" destId="{E332FC8F-2551-4AFC-83CB-BA3A4BD7D162}" srcOrd="0" destOrd="0" presId="urn:microsoft.com/office/officeart/2005/8/layout/pyramid2"/>
    <dgm:cxn modelId="{5C8346E6-6AE7-4327-AD74-A5D786C48979}" type="presOf" srcId="{C78539F6-9746-40AD-9A45-938FB3928FFE}" destId="{6D5D9954-4958-4736-9485-6EC95AD88B3B}" srcOrd="0" destOrd="0" presId="urn:microsoft.com/office/officeart/2005/8/layout/pyramid2"/>
    <dgm:cxn modelId="{DEC1F6E7-8161-4042-A6C0-01078487905B}" srcId="{C78539F6-9746-40AD-9A45-938FB3928FFE}" destId="{F9ED0179-C2BC-4BEC-9487-5E471E47C546}" srcOrd="1" destOrd="0" parTransId="{02124250-8023-4667-9EF6-916DACFCFEFA}" sibTransId="{99693078-DD42-4296-A9E4-468BF5CFF32A}"/>
    <dgm:cxn modelId="{9036E5F2-01C8-4844-B0A9-71D5C6A26901}" type="presOf" srcId="{F9ED0179-C2BC-4BEC-9487-5E471E47C546}" destId="{ABD22828-31DB-4466-9BF1-3CBE0AE262AE}" srcOrd="0" destOrd="0" presId="urn:microsoft.com/office/officeart/2005/8/layout/pyramid2"/>
    <dgm:cxn modelId="{F48BF350-876F-4223-AF7B-69CFB5A638F0}" type="presParOf" srcId="{6D5D9954-4958-4736-9485-6EC95AD88B3B}" destId="{BC75C718-6458-48A5-9D29-C6E67BF3F915}" srcOrd="0" destOrd="0" presId="urn:microsoft.com/office/officeart/2005/8/layout/pyramid2"/>
    <dgm:cxn modelId="{EF2C517B-F038-4B39-99F0-853D2971E7D7}" type="presParOf" srcId="{6D5D9954-4958-4736-9485-6EC95AD88B3B}" destId="{32A0555C-DA6C-40BD-98A8-3586606C1F7E}" srcOrd="1" destOrd="0" presId="urn:microsoft.com/office/officeart/2005/8/layout/pyramid2"/>
    <dgm:cxn modelId="{F75E6F54-A615-4847-A9AB-B5D122AD05C0}" type="presParOf" srcId="{32A0555C-DA6C-40BD-98A8-3586606C1F7E}" destId="{BCDDBE51-A949-4861-8CC5-E96C9BE2FF82}" srcOrd="0" destOrd="0" presId="urn:microsoft.com/office/officeart/2005/8/layout/pyramid2"/>
    <dgm:cxn modelId="{C28B00A2-B7C6-4C1F-96D9-08F010771099}" type="presParOf" srcId="{32A0555C-DA6C-40BD-98A8-3586606C1F7E}" destId="{657DE1ED-18AC-42D7-BA8E-3C51C0F17D28}" srcOrd="1" destOrd="0" presId="urn:microsoft.com/office/officeart/2005/8/layout/pyramid2"/>
    <dgm:cxn modelId="{7C57167B-13FC-49CC-8ABC-CB63CEFCFD51}" type="presParOf" srcId="{32A0555C-DA6C-40BD-98A8-3586606C1F7E}" destId="{ABD22828-31DB-4466-9BF1-3CBE0AE262AE}" srcOrd="2" destOrd="0" presId="urn:microsoft.com/office/officeart/2005/8/layout/pyramid2"/>
    <dgm:cxn modelId="{70942ABB-F74B-4B97-9B4A-7616EBDDC51E}" type="presParOf" srcId="{32A0555C-DA6C-40BD-98A8-3586606C1F7E}" destId="{245E903B-F0D0-4C01-A9F2-C27CF3683EBC}" srcOrd="3" destOrd="0" presId="urn:microsoft.com/office/officeart/2005/8/layout/pyramid2"/>
    <dgm:cxn modelId="{7E95FFA9-DB9F-4429-B1CE-2D585405600B}" type="presParOf" srcId="{32A0555C-DA6C-40BD-98A8-3586606C1F7E}" destId="{E332FC8F-2551-4AFC-83CB-BA3A4BD7D162}" srcOrd="4" destOrd="0" presId="urn:microsoft.com/office/officeart/2005/8/layout/pyramid2"/>
    <dgm:cxn modelId="{95F287D3-4136-4BA1-928C-BDDC6D6937B9}" type="presParOf" srcId="{32A0555C-DA6C-40BD-98A8-3586606C1F7E}" destId="{3BFBA20C-8E4E-4A11-B0ED-5FBBD83153CC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75C718-6458-48A5-9D29-C6E67BF3F915}">
      <dsp:nvSpPr>
        <dsp:cNvPr id="0" name=""/>
        <dsp:cNvSpPr/>
      </dsp:nvSpPr>
      <dsp:spPr>
        <a:xfrm>
          <a:off x="834549" y="0"/>
          <a:ext cx="3086099" cy="3086099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DDBE51-A949-4861-8CC5-E96C9BE2FF82}">
      <dsp:nvSpPr>
        <dsp:cNvPr id="0" name=""/>
        <dsp:cNvSpPr/>
      </dsp:nvSpPr>
      <dsp:spPr>
        <a:xfrm>
          <a:off x="2377599" y="310267"/>
          <a:ext cx="2005965" cy="73053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Audit</a:t>
          </a:r>
          <a:endParaRPr lang="en-CA" sz="2300" kern="1200" dirty="0"/>
        </a:p>
      </dsp:txBody>
      <dsp:txXfrm>
        <a:off x="2413261" y="345929"/>
        <a:ext cx="1934641" cy="659213"/>
      </dsp:txXfrm>
    </dsp:sp>
    <dsp:sp modelId="{ABD22828-31DB-4466-9BF1-3CBE0AE262AE}">
      <dsp:nvSpPr>
        <dsp:cNvPr id="0" name=""/>
        <dsp:cNvSpPr/>
      </dsp:nvSpPr>
      <dsp:spPr>
        <a:xfrm>
          <a:off x="2377599" y="1132122"/>
          <a:ext cx="2005965" cy="73053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Review</a:t>
          </a:r>
          <a:endParaRPr lang="en-CA" sz="2300" kern="1200" dirty="0"/>
        </a:p>
      </dsp:txBody>
      <dsp:txXfrm>
        <a:off x="2413261" y="1167784"/>
        <a:ext cx="1934641" cy="659213"/>
      </dsp:txXfrm>
    </dsp:sp>
    <dsp:sp modelId="{E332FC8F-2551-4AFC-83CB-BA3A4BD7D162}">
      <dsp:nvSpPr>
        <dsp:cNvPr id="0" name=""/>
        <dsp:cNvSpPr/>
      </dsp:nvSpPr>
      <dsp:spPr>
        <a:xfrm>
          <a:off x="2377599" y="1953977"/>
          <a:ext cx="2005965" cy="73053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Compilation</a:t>
          </a:r>
          <a:endParaRPr lang="en-CA" sz="2300" kern="1200" dirty="0"/>
        </a:p>
      </dsp:txBody>
      <dsp:txXfrm>
        <a:off x="2413261" y="1989639"/>
        <a:ext cx="1934641" cy="6592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0C92A97-3DEB-4BA2-9636-FBD143B8CA5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604" cy="46534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92DDBD-BD27-45EC-A524-C6108BCCAB8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159" y="0"/>
            <a:ext cx="3038604" cy="46534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694D95-3775-42D5-99DD-95A1DB90808B}" type="datetimeFigureOut">
              <a:rPr lang="nl-NL" smtClean="0"/>
              <a:t>22-11-2021</a:t>
            </a:fld>
            <a:endParaRPr lang="nl-NL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33069E-9C43-4C81-9589-CFC25664EFB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31059"/>
            <a:ext cx="3038604" cy="4653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2578B8-086C-4087-86F5-0F6AD8D31E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159" y="8831059"/>
            <a:ext cx="3038604" cy="4653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E8BF6D-4A8A-4337-9821-EC3DDD6F589E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703025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47D5C-E96D-4671-AABC-580006D477A8}" type="datetimeFigureOut">
              <a:rPr lang="en-US" smtClean="0"/>
              <a:pPr/>
              <a:t>11/22/2021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6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6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F325E1-631E-4FFD-AF35-27D076BB57F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8071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112" rtl="0" eaLnBrk="1" latinLnBrk="0" hangingPunct="1">
      <a:defRPr sz="1200" b="1" kern="1200">
        <a:solidFill>
          <a:schemeClr val="tx1"/>
        </a:solidFill>
        <a:latin typeface="Trebuchet MS" pitchFamily="34" charset="0"/>
        <a:ea typeface="+mn-ea"/>
        <a:cs typeface="+mn-cs"/>
      </a:defRPr>
    </a:lvl1pPr>
    <a:lvl2pPr marL="228569" indent="-228569" algn="l" defTabSz="914112" rtl="0" eaLnBrk="1" latinLnBrk="0" hangingPunct="1">
      <a:buFont typeface="Arial" pitchFamily="34" charset="0"/>
      <a:buChar char="•"/>
      <a:defRPr sz="1200" kern="1200">
        <a:solidFill>
          <a:schemeClr val="tx1"/>
        </a:solidFill>
        <a:latin typeface="Trebuchet MS" pitchFamily="34" charset="0"/>
        <a:ea typeface="+mn-ea"/>
        <a:cs typeface="+mn-cs"/>
      </a:defRPr>
    </a:lvl2pPr>
    <a:lvl3pPr marL="539675" indent="-269837" algn="l" defTabSz="914112" rtl="0" eaLnBrk="1" latinLnBrk="0" hangingPunct="1">
      <a:buFont typeface="Symbol" pitchFamily="18" charset="2"/>
      <a:buChar char="-"/>
      <a:defRPr sz="1200" kern="1200">
        <a:solidFill>
          <a:schemeClr val="tx1"/>
        </a:solidFill>
        <a:latin typeface="Trebuchet MS" pitchFamily="34" charset="0"/>
        <a:ea typeface="+mn-ea"/>
        <a:cs typeface="+mn-cs"/>
      </a:defRPr>
    </a:lvl3pPr>
    <a:lvl4pPr marL="539675" indent="-176189" algn="l" defTabSz="914112" rtl="0" eaLnBrk="1" latinLnBrk="0" hangingPunct="1">
      <a:defRPr sz="1200" kern="1200">
        <a:solidFill>
          <a:schemeClr val="tx1"/>
        </a:solidFill>
        <a:latin typeface="Trebuchet MS" pitchFamily="34" charset="0"/>
        <a:ea typeface="+mn-ea"/>
        <a:cs typeface="+mn-cs"/>
      </a:defRPr>
    </a:lvl4pPr>
    <a:lvl5pPr marL="717451" indent="-177775" algn="l" defTabSz="914112" rtl="0" eaLnBrk="1" latinLnBrk="0" hangingPunct="1">
      <a:defRPr sz="1200" kern="1200">
        <a:solidFill>
          <a:schemeClr val="tx1"/>
        </a:solidFill>
        <a:latin typeface="Trebuchet MS" pitchFamily="34" charset="0"/>
        <a:ea typeface="+mn-ea"/>
        <a:cs typeface="+mn-cs"/>
      </a:defRPr>
    </a:lvl5pPr>
    <a:lvl6pPr marL="2285279" algn="l" defTabSz="9141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35" algn="l" defTabSz="9141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391" algn="l" defTabSz="9141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47" algn="l" defTabSz="9141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3459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98127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5760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3591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33864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0" marR="0" lvl="0" indent="0" algn="l" defTabSz="91411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51524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54205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1695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40206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95969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80082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05696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78743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26134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45403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55524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2629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95103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1282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85679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39603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84824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59948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99830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33863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77076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27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13313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28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236393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29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858450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30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095635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F325E1-631E-4FFD-AF35-27D076BB57F2}" type="slidenum">
              <a:rPr lang="en-GB" smtClean="0"/>
              <a:pPr/>
              <a:t>31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2993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sv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sv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0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0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0.jpeg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1.jpeg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2.jpe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0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4.png"/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outdoor, sky, grass, nature&#10;&#10;Description automatically generated">
            <a:extLst>
              <a:ext uri="{FF2B5EF4-FFF2-40B4-BE49-F238E27FC236}">
                <a16:creationId xmlns:a16="http://schemas.microsoft.com/office/drawing/2014/main" id="{CE03F543-B496-4352-8438-B379DF24BB4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7F12401D-8CA6-4970-B1EB-473BB9697ED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EDD075-DAB6-4AF1-9C29-E32EA7F88631}"/>
              </a:ext>
            </a:extLst>
          </p:cNvPr>
          <p:cNvSpPr/>
          <p:nvPr userDrawn="1"/>
        </p:nvSpPr>
        <p:spPr>
          <a:xfrm>
            <a:off x="323850" y="1317171"/>
            <a:ext cx="5127826" cy="31262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04FB74F-2393-4773-B3DA-CB1C0F177FBA}"/>
              </a:ext>
            </a:extLst>
          </p:cNvPr>
          <p:cNvCxnSpPr>
            <a:cxnSpLocks/>
          </p:cNvCxnSpPr>
          <p:nvPr userDrawn="1"/>
        </p:nvCxnSpPr>
        <p:spPr>
          <a:xfrm>
            <a:off x="323850" y="4443413"/>
            <a:ext cx="4741636" cy="1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426DBF0F-9763-4112-9DFE-D969E25D99B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3850" y="1317172"/>
            <a:ext cx="4741636" cy="3126242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grpSp>
        <p:nvGrpSpPr>
          <p:cNvPr id="18" name="Graphic 3">
            <a:extLst>
              <a:ext uri="{FF2B5EF4-FFF2-40B4-BE49-F238E27FC236}">
                <a16:creationId xmlns:a16="http://schemas.microsoft.com/office/drawing/2014/main" id="{06405A41-465B-4292-B3BA-1364C9F5762A}"/>
              </a:ext>
            </a:extLst>
          </p:cNvPr>
          <p:cNvGrpSpPr/>
          <p:nvPr userDrawn="1"/>
        </p:nvGrpSpPr>
        <p:grpSpPr>
          <a:xfrm>
            <a:off x="8070716" y="4669235"/>
            <a:ext cx="758959" cy="304364"/>
            <a:chOff x="2719387" y="1828800"/>
            <a:chExt cx="3705225" cy="148590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4FB3FDAD-167B-4571-8C3F-AA53C6ED243A}"/>
                </a:ext>
              </a:extLst>
            </p:cNvPr>
            <p:cNvSpPr/>
            <p:nvPr/>
          </p:nvSpPr>
          <p:spPr>
            <a:xfrm>
              <a:off x="3210115" y="1884997"/>
              <a:ext cx="894492" cy="1038415"/>
            </a:xfrm>
            <a:custGeom>
              <a:avLst/>
              <a:gdLst>
                <a:gd name="connsiteX0" fmla="*/ 247936 w 894492"/>
                <a:gd name="connsiteY0" fmla="*/ 560737 h 1038415"/>
                <a:gd name="connsiteX1" fmla="*/ 373094 w 894492"/>
                <a:gd name="connsiteY1" fmla="*/ 560737 h 1038415"/>
                <a:gd name="connsiteX2" fmla="*/ 683895 w 894492"/>
                <a:gd name="connsiteY2" fmla="*/ 725710 h 1038415"/>
                <a:gd name="connsiteX3" fmla="*/ 468249 w 894492"/>
                <a:gd name="connsiteY3" fmla="*/ 878110 h 1038415"/>
                <a:gd name="connsiteX4" fmla="*/ 267462 w 894492"/>
                <a:gd name="connsiteY4" fmla="*/ 878110 h 1038415"/>
                <a:gd name="connsiteX5" fmla="*/ 38291 w 894492"/>
                <a:gd name="connsiteY5" fmla="*/ 1038416 h 1038415"/>
                <a:gd name="connsiteX6" fmla="*/ 465868 w 894492"/>
                <a:gd name="connsiteY6" fmla="*/ 1038416 h 1038415"/>
                <a:gd name="connsiteX7" fmla="*/ 894493 w 894492"/>
                <a:gd name="connsiteY7" fmla="*/ 732663 h 1038415"/>
                <a:gd name="connsiteX8" fmla="*/ 605409 w 894492"/>
                <a:gd name="connsiteY8" fmla="*/ 473297 h 1038415"/>
                <a:gd name="connsiteX9" fmla="*/ 810863 w 894492"/>
                <a:gd name="connsiteY9" fmla="*/ 245840 h 1038415"/>
                <a:gd name="connsiteX10" fmla="*/ 531019 w 894492"/>
                <a:gd name="connsiteY10" fmla="*/ 0 h 1038415"/>
                <a:gd name="connsiteX11" fmla="*/ 0 w 894492"/>
                <a:gd name="connsiteY11" fmla="*/ 0 h 1038415"/>
                <a:gd name="connsiteX12" fmla="*/ 38100 w 894492"/>
                <a:gd name="connsiteY12" fmla="*/ 85154 h 1038415"/>
                <a:gd name="connsiteX13" fmla="*/ 38100 w 894492"/>
                <a:gd name="connsiteY13" fmla="*/ 963835 h 1038415"/>
                <a:gd name="connsiteX14" fmla="*/ 247650 w 894492"/>
                <a:gd name="connsiteY14" fmla="*/ 816959 h 1038415"/>
                <a:gd name="connsiteX15" fmla="*/ 247936 w 894492"/>
                <a:gd name="connsiteY15" fmla="*/ 160687 h 1038415"/>
                <a:gd name="connsiteX16" fmla="*/ 467773 w 894492"/>
                <a:gd name="connsiteY16" fmla="*/ 160687 h 1038415"/>
                <a:gd name="connsiteX17" fmla="*/ 604647 w 894492"/>
                <a:gd name="connsiteY17" fmla="*/ 277178 h 1038415"/>
                <a:gd name="connsiteX18" fmla="*/ 414147 w 894492"/>
                <a:gd name="connsiteY18" fmla="*/ 421481 h 1038415"/>
                <a:gd name="connsiteX19" fmla="*/ 247936 w 894492"/>
                <a:gd name="connsiteY19" fmla="*/ 421481 h 103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4492" h="1038415">
                  <a:moveTo>
                    <a:pt x="247936" y="560737"/>
                  </a:moveTo>
                  <a:lnTo>
                    <a:pt x="373094" y="560737"/>
                  </a:lnTo>
                  <a:cubicBezTo>
                    <a:pt x="578930" y="560737"/>
                    <a:pt x="683895" y="605695"/>
                    <a:pt x="683895" y="725710"/>
                  </a:cubicBezTo>
                  <a:cubicBezTo>
                    <a:pt x="683895" y="832295"/>
                    <a:pt x="599789" y="878110"/>
                    <a:pt x="468249" y="878110"/>
                  </a:cubicBezTo>
                  <a:lnTo>
                    <a:pt x="267462" y="878110"/>
                  </a:lnTo>
                  <a:lnTo>
                    <a:pt x="38291" y="1038416"/>
                  </a:lnTo>
                  <a:lnTo>
                    <a:pt x="465868" y="1038416"/>
                  </a:lnTo>
                  <a:cubicBezTo>
                    <a:pt x="721995" y="1038416"/>
                    <a:pt x="894493" y="946214"/>
                    <a:pt x="894493" y="732663"/>
                  </a:cubicBezTo>
                  <a:cubicBezTo>
                    <a:pt x="894493" y="546449"/>
                    <a:pt x="742093" y="473297"/>
                    <a:pt x="605409" y="473297"/>
                  </a:cubicBezTo>
                  <a:cubicBezTo>
                    <a:pt x="699611" y="473297"/>
                    <a:pt x="810863" y="388906"/>
                    <a:pt x="810863" y="245840"/>
                  </a:cubicBezTo>
                  <a:cubicBezTo>
                    <a:pt x="810863" y="102775"/>
                    <a:pt x="680276" y="0"/>
                    <a:pt x="531019" y="0"/>
                  </a:cubicBezTo>
                  <a:lnTo>
                    <a:pt x="0" y="0"/>
                  </a:lnTo>
                  <a:lnTo>
                    <a:pt x="38100" y="85154"/>
                  </a:lnTo>
                  <a:lnTo>
                    <a:pt x="38100" y="963835"/>
                  </a:lnTo>
                  <a:lnTo>
                    <a:pt x="247650" y="816959"/>
                  </a:lnTo>
                  <a:close/>
                  <a:moveTo>
                    <a:pt x="247936" y="160687"/>
                  </a:moveTo>
                  <a:lnTo>
                    <a:pt x="467773" y="160687"/>
                  </a:lnTo>
                  <a:cubicBezTo>
                    <a:pt x="528447" y="160401"/>
                    <a:pt x="604647" y="174784"/>
                    <a:pt x="604647" y="277178"/>
                  </a:cubicBezTo>
                  <a:cubicBezTo>
                    <a:pt x="604647" y="379571"/>
                    <a:pt x="495300" y="421481"/>
                    <a:pt x="414147" y="421481"/>
                  </a:cubicBezTo>
                  <a:lnTo>
                    <a:pt x="247936" y="421481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B610210-DA47-4DD1-BBAD-38FD00DB5F73}"/>
                </a:ext>
              </a:extLst>
            </p:cNvPr>
            <p:cNvSpPr/>
            <p:nvPr/>
          </p:nvSpPr>
          <p:spPr>
            <a:xfrm>
              <a:off x="4202143" y="1884807"/>
              <a:ext cx="969835" cy="1038510"/>
            </a:xfrm>
            <a:custGeom>
              <a:avLst/>
              <a:gdLst>
                <a:gd name="connsiteX0" fmla="*/ 247459 w 969835"/>
                <a:gd name="connsiteY0" fmla="*/ 160592 h 1038510"/>
                <a:gd name="connsiteX1" fmla="*/ 390334 w 969835"/>
                <a:gd name="connsiteY1" fmla="*/ 160592 h 1038510"/>
                <a:gd name="connsiteX2" fmla="*/ 749808 w 969835"/>
                <a:gd name="connsiteY2" fmla="*/ 519398 h 1038510"/>
                <a:gd name="connsiteX3" fmla="*/ 390334 w 969835"/>
                <a:gd name="connsiteY3" fmla="*/ 878015 h 1038510"/>
                <a:gd name="connsiteX4" fmla="*/ 267557 w 969835"/>
                <a:gd name="connsiteY4" fmla="*/ 878015 h 1038510"/>
                <a:gd name="connsiteX5" fmla="*/ 38386 w 969835"/>
                <a:gd name="connsiteY5" fmla="*/ 1038511 h 1038510"/>
                <a:gd name="connsiteX6" fmla="*/ 450818 w 969835"/>
                <a:gd name="connsiteY6" fmla="*/ 1038511 h 1038510"/>
                <a:gd name="connsiteX7" fmla="*/ 969835 w 969835"/>
                <a:gd name="connsiteY7" fmla="*/ 519208 h 1038510"/>
                <a:gd name="connsiteX8" fmla="*/ 450818 w 969835"/>
                <a:gd name="connsiteY8" fmla="*/ 0 h 1038510"/>
                <a:gd name="connsiteX9" fmla="*/ 0 w 969835"/>
                <a:gd name="connsiteY9" fmla="*/ 0 h 1038510"/>
                <a:gd name="connsiteX10" fmla="*/ 38100 w 969835"/>
                <a:gd name="connsiteY10" fmla="*/ 85058 h 1038510"/>
                <a:gd name="connsiteX11" fmla="*/ 38100 w 969835"/>
                <a:gd name="connsiteY11" fmla="*/ 963644 h 1038510"/>
                <a:gd name="connsiteX12" fmla="*/ 247650 w 969835"/>
                <a:gd name="connsiteY12" fmla="*/ 817055 h 1038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9835" h="1038510">
                  <a:moveTo>
                    <a:pt x="247459" y="160592"/>
                  </a:moveTo>
                  <a:lnTo>
                    <a:pt x="390334" y="160592"/>
                  </a:lnTo>
                  <a:cubicBezTo>
                    <a:pt x="449294" y="160592"/>
                    <a:pt x="749808" y="175546"/>
                    <a:pt x="749808" y="519398"/>
                  </a:cubicBezTo>
                  <a:cubicBezTo>
                    <a:pt x="749808" y="911828"/>
                    <a:pt x="390334" y="878015"/>
                    <a:pt x="390334" y="878015"/>
                  </a:cubicBezTo>
                  <a:lnTo>
                    <a:pt x="267557" y="878015"/>
                  </a:lnTo>
                  <a:lnTo>
                    <a:pt x="38386" y="1038511"/>
                  </a:lnTo>
                  <a:lnTo>
                    <a:pt x="450818" y="1038511"/>
                  </a:lnTo>
                  <a:cubicBezTo>
                    <a:pt x="707041" y="1038511"/>
                    <a:pt x="969835" y="880872"/>
                    <a:pt x="969835" y="519208"/>
                  </a:cubicBezTo>
                  <a:cubicBezTo>
                    <a:pt x="969835" y="198596"/>
                    <a:pt x="740378" y="0"/>
                    <a:pt x="450818" y="0"/>
                  </a:cubicBezTo>
                  <a:lnTo>
                    <a:pt x="0" y="0"/>
                  </a:lnTo>
                  <a:lnTo>
                    <a:pt x="38100" y="85058"/>
                  </a:lnTo>
                  <a:lnTo>
                    <a:pt x="38100" y="963644"/>
                  </a:lnTo>
                  <a:lnTo>
                    <a:pt x="247650" y="81705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8AAE76E7-B0CC-423D-BCCF-6CC73D982141}"/>
                </a:ext>
              </a:extLst>
            </p:cNvPr>
            <p:cNvSpPr/>
            <p:nvPr/>
          </p:nvSpPr>
          <p:spPr>
            <a:xfrm>
              <a:off x="5267895" y="1874043"/>
              <a:ext cx="1103566" cy="1060799"/>
            </a:xfrm>
            <a:custGeom>
              <a:avLst/>
              <a:gdLst>
                <a:gd name="connsiteX0" fmla="*/ 0 w 1103566"/>
                <a:gd name="connsiteY0" fmla="*/ 530162 h 1060799"/>
                <a:gd name="connsiteX1" fmla="*/ 551783 w 1103566"/>
                <a:gd name="connsiteY1" fmla="*/ 1060799 h 1060799"/>
                <a:gd name="connsiteX2" fmla="*/ 1103567 w 1103566"/>
                <a:gd name="connsiteY2" fmla="*/ 530162 h 1060799"/>
                <a:gd name="connsiteX3" fmla="*/ 551593 w 1103566"/>
                <a:gd name="connsiteY3" fmla="*/ 0 h 1060799"/>
                <a:gd name="connsiteX4" fmla="*/ 0 w 1103566"/>
                <a:gd name="connsiteY4" fmla="*/ 530162 h 1060799"/>
                <a:gd name="connsiteX5" fmla="*/ 218408 w 1103566"/>
                <a:gd name="connsiteY5" fmla="*/ 530162 h 1060799"/>
                <a:gd name="connsiteX6" fmla="*/ 551783 w 1103566"/>
                <a:gd name="connsiteY6" fmla="*/ 153924 h 1060799"/>
                <a:gd name="connsiteX7" fmla="*/ 885158 w 1103566"/>
                <a:gd name="connsiteY7" fmla="*/ 530162 h 1060799"/>
                <a:gd name="connsiteX8" fmla="*/ 551783 w 1103566"/>
                <a:gd name="connsiteY8" fmla="*/ 906209 h 1060799"/>
                <a:gd name="connsiteX9" fmla="*/ 218408 w 1103566"/>
                <a:gd name="connsiteY9" fmla="*/ 530162 h 1060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3566" h="1060799">
                  <a:moveTo>
                    <a:pt x="0" y="530162"/>
                  </a:moveTo>
                  <a:cubicBezTo>
                    <a:pt x="0" y="944499"/>
                    <a:pt x="334804" y="1060799"/>
                    <a:pt x="551783" y="1060799"/>
                  </a:cubicBezTo>
                  <a:cubicBezTo>
                    <a:pt x="768763" y="1060799"/>
                    <a:pt x="1103567" y="944499"/>
                    <a:pt x="1103567" y="530162"/>
                  </a:cubicBezTo>
                  <a:cubicBezTo>
                    <a:pt x="1103567" y="115824"/>
                    <a:pt x="768763" y="0"/>
                    <a:pt x="551593" y="0"/>
                  </a:cubicBezTo>
                  <a:cubicBezTo>
                    <a:pt x="334423" y="0"/>
                    <a:pt x="0" y="115729"/>
                    <a:pt x="0" y="530162"/>
                  </a:cubicBezTo>
                  <a:close/>
                  <a:moveTo>
                    <a:pt x="218408" y="530162"/>
                  </a:moveTo>
                  <a:cubicBezTo>
                    <a:pt x="218408" y="236506"/>
                    <a:pt x="421291" y="153924"/>
                    <a:pt x="551783" y="153924"/>
                  </a:cubicBezTo>
                  <a:cubicBezTo>
                    <a:pt x="682276" y="153924"/>
                    <a:pt x="885158" y="236506"/>
                    <a:pt x="885158" y="530162"/>
                  </a:cubicBezTo>
                  <a:cubicBezTo>
                    <a:pt x="885158" y="823817"/>
                    <a:pt x="682847" y="906209"/>
                    <a:pt x="551783" y="906209"/>
                  </a:cubicBezTo>
                  <a:cubicBezTo>
                    <a:pt x="420719" y="906209"/>
                    <a:pt x="218408" y="824389"/>
                    <a:pt x="218408" y="530162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FD3359F-94B0-421E-B0CD-5D180390046C}"/>
                </a:ext>
              </a:extLst>
            </p:cNvPr>
            <p:cNvSpPr/>
            <p:nvPr/>
          </p:nvSpPr>
          <p:spPr>
            <a:xfrm>
              <a:off x="2776060" y="1884902"/>
              <a:ext cx="204787" cy="1294447"/>
            </a:xfrm>
            <a:custGeom>
              <a:avLst/>
              <a:gdLst>
                <a:gd name="connsiteX0" fmla="*/ 0 w 204787"/>
                <a:gd name="connsiteY0" fmla="*/ 0 h 1294447"/>
                <a:gd name="connsiteX1" fmla="*/ 0 w 204787"/>
                <a:gd name="connsiteY1" fmla="*/ 1294447 h 1294447"/>
                <a:gd name="connsiteX2" fmla="*/ 204788 w 204787"/>
                <a:gd name="connsiteY2" fmla="*/ 1151001 h 1294447"/>
                <a:gd name="connsiteX3" fmla="*/ 204788 w 204787"/>
                <a:gd name="connsiteY3" fmla="*/ 0 h 1294447"/>
                <a:gd name="connsiteX4" fmla="*/ 0 w 204787"/>
                <a:gd name="connsiteY4" fmla="*/ 0 h 12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787" h="1294447">
                  <a:moveTo>
                    <a:pt x="0" y="0"/>
                  </a:moveTo>
                  <a:lnTo>
                    <a:pt x="0" y="1294447"/>
                  </a:lnTo>
                  <a:lnTo>
                    <a:pt x="204788" y="1151001"/>
                  </a:lnTo>
                  <a:lnTo>
                    <a:pt x="20478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1CFC9109-4644-4634-908B-47325A219DCA}"/>
                </a:ext>
              </a:extLst>
            </p:cNvPr>
            <p:cNvSpPr/>
            <p:nvPr/>
          </p:nvSpPr>
          <p:spPr>
            <a:xfrm>
              <a:off x="2776060" y="3083909"/>
              <a:ext cx="3583971" cy="170211"/>
            </a:xfrm>
            <a:custGeom>
              <a:avLst/>
              <a:gdLst>
                <a:gd name="connsiteX0" fmla="*/ 243173 w 3583971"/>
                <a:gd name="connsiteY0" fmla="*/ 0 h 170211"/>
                <a:gd name="connsiteX1" fmla="*/ 0 w 3583971"/>
                <a:gd name="connsiteY1" fmla="*/ 170212 h 170211"/>
                <a:gd name="connsiteX2" fmla="*/ 3583972 w 3583971"/>
                <a:gd name="connsiteY2" fmla="*/ 170212 h 170211"/>
                <a:gd name="connsiteX3" fmla="*/ 3583972 w 3583971"/>
                <a:gd name="connsiteY3" fmla="*/ 0 h 170211"/>
                <a:gd name="connsiteX4" fmla="*/ 243173 w 3583971"/>
                <a:gd name="connsiteY4" fmla="*/ 0 h 17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971" h="170211">
                  <a:moveTo>
                    <a:pt x="243173" y="0"/>
                  </a:moveTo>
                  <a:lnTo>
                    <a:pt x="0" y="170212"/>
                  </a:lnTo>
                  <a:lnTo>
                    <a:pt x="3583972" y="170212"/>
                  </a:lnTo>
                  <a:lnTo>
                    <a:pt x="3583972" y="0"/>
                  </a:lnTo>
                  <a:lnTo>
                    <a:pt x="243173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F8FC789A-F324-4DEC-83EE-573F197E09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41044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mountain, rock, outdoor, nature&#10;&#10;Description automatically generated">
            <a:extLst>
              <a:ext uri="{FF2B5EF4-FFF2-40B4-BE49-F238E27FC236}">
                <a16:creationId xmlns:a16="http://schemas.microsoft.com/office/drawing/2014/main" id="{2D85D153-8DF3-4F22-8C92-61AB2C004DA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1"/>
            <a:ext cx="4572000" cy="5143500"/>
          </a:xfrm>
          <a:prstGeom prst="rect">
            <a:avLst/>
          </a:prstGeom>
        </p:spPr>
      </p:pic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7F12401D-8CA6-4970-B1EB-473BB9697ED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EDD075-DAB6-4AF1-9C29-E32EA7F88631}"/>
              </a:ext>
            </a:extLst>
          </p:cNvPr>
          <p:cNvSpPr/>
          <p:nvPr userDrawn="1"/>
        </p:nvSpPr>
        <p:spPr>
          <a:xfrm>
            <a:off x="323850" y="1317171"/>
            <a:ext cx="5127826" cy="31262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04FB74F-2393-4773-B3DA-CB1C0F177FBA}"/>
              </a:ext>
            </a:extLst>
          </p:cNvPr>
          <p:cNvCxnSpPr>
            <a:cxnSpLocks/>
          </p:cNvCxnSpPr>
          <p:nvPr userDrawn="1"/>
        </p:nvCxnSpPr>
        <p:spPr>
          <a:xfrm>
            <a:off x="323850" y="4443413"/>
            <a:ext cx="4741636" cy="1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426DBF0F-9763-4112-9DFE-D969E25D99B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3850" y="1317172"/>
            <a:ext cx="4741636" cy="3126242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grpSp>
        <p:nvGrpSpPr>
          <p:cNvPr id="18" name="Graphic 3">
            <a:extLst>
              <a:ext uri="{FF2B5EF4-FFF2-40B4-BE49-F238E27FC236}">
                <a16:creationId xmlns:a16="http://schemas.microsoft.com/office/drawing/2014/main" id="{06405A41-465B-4292-B3BA-1364C9F5762A}"/>
              </a:ext>
            </a:extLst>
          </p:cNvPr>
          <p:cNvGrpSpPr/>
          <p:nvPr userDrawn="1"/>
        </p:nvGrpSpPr>
        <p:grpSpPr>
          <a:xfrm>
            <a:off x="8070716" y="4669235"/>
            <a:ext cx="758959" cy="304364"/>
            <a:chOff x="2719387" y="1828800"/>
            <a:chExt cx="3705225" cy="148590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4FB3FDAD-167B-4571-8C3F-AA53C6ED243A}"/>
                </a:ext>
              </a:extLst>
            </p:cNvPr>
            <p:cNvSpPr/>
            <p:nvPr/>
          </p:nvSpPr>
          <p:spPr>
            <a:xfrm>
              <a:off x="3210115" y="1884997"/>
              <a:ext cx="894492" cy="1038415"/>
            </a:xfrm>
            <a:custGeom>
              <a:avLst/>
              <a:gdLst>
                <a:gd name="connsiteX0" fmla="*/ 247936 w 894492"/>
                <a:gd name="connsiteY0" fmla="*/ 560737 h 1038415"/>
                <a:gd name="connsiteX1" fmla="*/ 373094 w 894492"/>
                <a:gd name="connsiteY1" fmla="*/ 560737 h 1038415"/>
                <a:gd name="connsiteX2" fmla="*/ 683895 w 894492"/>
                <a:gd name="connsiteY2" fmla="*/ 725710 h 1038415"/>
                <a:gd name="connsiteX3" fmla="*/ 468249 w 894492"/>
                <a:gd name="connsiteY3" fmla="*/ 878110 h 1038415"/>
                <a:gd name="connsiteX4" fmla="*/ 267462 w 894492"/>
                <a:gd name="connsiteY4" fmla="*/ 878110 h 1038415"/>
                <a:gd name="connsiteX5" fmla="*/ 38291 w 894492"/>
                <a:gd name="connsiteY5" fmla="*/ 1038416 h 1038415"/>
                <a:gd name="connsiteX6" fmla="*/ 465868 w 894492"/>
                <a:gd name="connsiteY6" fmla="*/ 1038416 h 1038415"/>
                <a:gd name="connsiteX7" fmla="*/ 894493 w 894492"/>
                <a:gd name="connsiteY7" fmla="*/ 732663 h 1038415"/>
                <a:gd name="connsiteX8" fmla="*/ 605409 w 894492"/>
                <a:gd name="connsiteY8" fmla="*/ 473297 h 1038415"/>
                <a:gd name="connsiteX9" fmla="*/ 810863 w 894492"/>
                <a:gd name="connsiteY9" fmla="*/ 245840 h 1038415"/>
                <a:gd name="connsiteX10" fmla="*/ 531019 w 894492"/>
                <a:gd name="connsiteY10" fmla="*/ 0 h 1038415"/>
                <a:gd name="connsiteX11" fmla="*/ 0 w 894492"/>
                <a:gd name="connsiteY11" fmla="*/ 0 h 1038415"/>
                <a:gd name="connsiteX12" fmla="*/ 38100 w 894492"/>
                <a:gd name="connsiteY12" fmla="*/ 85154 h 1038415"/>
                <a:gd name="connsiteX13" fmla="*/ 38100 w 894492"/>
                <a:gd name="connsiteY13" fmla="*/ 963835 h 1038415"/>
                <a:gd name="connsiteX14" fmla="*/ 247650 w 894492"/>
                <a:gd name="connsiteY14" fmla="*/ 816959 h 1038415"/>
                <a:gd name="connsiteX15" fmla="*/ 247936 w 894492"/>
                <a:gd name="connsiteY15" fmla="*/ 160687 h 1038415"/>
                <a:gd name="connsiteX16" fmla="*/ 467773 w 894492"/>
                <a:gd name="connsiteY16" fmla="*/ 160687 h 1038415"/>
                <a:gd name="connsiteX17" fmla="*/ 604647 w 894492"/>
                <a:gd name="connsiteY17" fmla="*/ 277178 h 1038415"/>
                <a:gd name="connsiteX18" fmla="*/ 414147 w 894492"/>
                <a:gd name="connsiteY18" fmla="*/ 421481 h 1038415"/>
                <a:gd name="connsiteX19" fmla="*/ 247936 w 894492"/>
                <a:gd name="connsiteY19" fmla="*/ 421481 h 103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4492" h="1038415">
                  <a:moveTo>
                    <a:pt x="247936" y="560737"/>
                  </a:moveTo>
                  <a:lnTo>
                    <a:pt x="373094" y="560737"/>
                  </a:lnTo>
                  <a:cubicBezTo>
                    <a:pt x="578930" y="560737"/>
                    <a:pt x="683895" y="605695"/>
                    <a:pt x="683895" y="725710"/>
                  </a:cubicBezTo>
                  <a:cubicBezTo>
                    <a:pt x="683895" y="832295"/>
                    <a:pt x="599789" y="878110"/>
                    <a:pt x="468249" y="878110"/>
                  </a:cubicBezTo>
                  <a:lnTo>
                    <a:pt x="267462" y="878110"/>
                  </a:lnTo>
                  <a:lnTo>
                    <a:pt x="38291" y="1038416"/>
                  </a:lnTo>
                  <a:lnTo>
                    <a:pt x="465868" y="1038416"/>
                  </a:lnTo>
                  <a:cubicBezTo>
                    <a:pt x="721995" y="1038416"/>
                    <a:pt x="894493" y="946214"/>
                    <a:pt x="894493" y="732663"/>
                  </a:cubicBezTo>
                  <a:cubicBezTo>
                    <a:pt x="894493" y="546449"/>
                    <a:pt x="742093" y="473297"/>
                    <a:pt x="605409" y="473297"/>
                  </a:cubicBezTo>
                  <a:cubicBezTo>
                    <a:pt x="699611" y="473297"/>
                    <a:pt x="810863" y="388906"/>
                    <a:pt x="810863" y="245840"/>
                  </a:cubicBezTo>
                  <a:cubicBezTo>
                    <a:pt x="810863" y="102775"/>
                    <a:pt x="680276" y="0"/>
                    <a:pt x="531019" y="0"/>
                  </a:cubicBezTo>
                  <a:lnTo>
                    <a:pt x="0" y="0"/>
                  </a:lnTo>
                  <a:lnTo>
                    <a:pt x="38100" y="85154"/>
                  </a:lnTo>
                  <a:lnTo>
                    <a:pt x="38100" y="963835"/>
                  </a:lnTo>
                  <a:lnTo>
                    <a:pt x="247650" y="816959"/>
                  </a:lnTo>
                  <a:close/>
                  <a:moveTo>
                    <a:pt x="247936" y="160687"/>
                  </a:moveTo>
                  <a:lnTo>
                    <a:pt x="467773" y="160687"/>
                  </a:lnTo>
                  <a:cubicBezTo>
                    <a:pt x="528447" y="160401"/>
                    <a:pt x="604647" y="174784"/>
                    <a:pt x="604647" y="277178"/>
                  </a:cubicBezTo>
                  <a:cubicBezTo>
                    <a:pt x="604647" y="379571"/>
                    <a:pt x="495300" y="421481"/>
                    <a:pt x="414147" y="421481"/>
                  </a:cubicBezTo>
                  <a:lnTo>
                    <a:pt x="247936" y="421481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B610210-DA47-4DD1-BBAD-38FD00DB5F73}"/>
                </a:ext>
              </a:extLst>
            </p:cNvPr>
            <p:cNvSpPr/>
            <p:nvPr/>
          </p:nvSpPr>
          <p:spPr>
            <a:xfrm>
              <a:off x="4202143" y="1884807"/>
              <a:ext cx="969835" cy="1038510"/>
            </a:xfrm>
            <a:custGeom>
              <a:avLst/>
              <a:gdLst>
                <a:gd name="connsiteX0" fmla="*/ 247459 w 969835"/>
                <a:gd name="connsiteY0" fmla="*/ 160592 h 1038510"/>
                <a:gd name="connsiteX1" fmla="*/ 390334 w 969835"/>
                <a:gd name="connsiteY1" fmla="*/ 160592 h 1038510"/>
                <a:gd name="connsiteX2" fmla="*/ 749808 w 969835"/>
                <a:gd name="connsiteY2" fmla="*/ 519398 h 1038510"/>
                <a:gd name="connsiteX3" fmla="*/ 390334 w 969835"/>
                <a:gd name="connsiteY3" fmla="*/ 878015 h 1038510"/>
                <a:gd name="connsiteX4" fmla="*/ 267557 w 969835"/>
                <a:gd name="connsiteY4" fmla="*/ 878015 h 1038510"/>
                <a:gd name="connsiteX5" fmla="*/ 38386 w 969835"/>
                <a:gd name="connsiteY5" fmla="*/ 1038511 h 1038510"/>
                <a:gd name="connsiteX6" fmla="*/ 450818 w 969835"/>
                <a:gd name="connsiteY6" fmla="*/ 1038511 h 1038510"/>
                <a:gd name="connsiteX7" fmla="*/ 969835 w 969835"/>
                <a:gd name="connsiteY7" fmla="*/ 519208 h 1038510"/>
                <a:gd name="connsiteX8" fmla="*/ 450818 w 969835"/>
                <a:gd name="connsiteY8" fmla="*/ 0 h 1038510"/>
                <a:gd name="connsiteX9" fmla="*/ 0 w 969835"/>
                <a:gd name="connsiteY9" fmla="*/ 0 h 1038510"/>
                <a:gd name="connsiteX10" fmla="*/ 38100 w 969835"/>
                <a:gd name="connsiteY10" fmla="*/ 85058 h 1038510"/>
                <a:gd name="connsiteX11" fmla="*/ 38100 w 969835"/>
                <a:gd name="connsiteY11" fmla="*/ 963644 h 1038510"/>
                <a:gd name="connsiteX12" fmla="*/ 247650 w 969835"/>
                <a:gd name="connsiteY12" fmla="*/ 817055 h 1038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9835" h="1038510">
                  <a:moveTo>
                    <a:pt x="247459" y="160592"/>
                  </a:moveTo>
                  <a:lnTo>
                    <a:pt x="390334" y="160592"/>
                  </a:lnTo>
                  <a:cubicBezTo>
                    <a:pt x="449294" y="160592"/>
                    <a:pt x="749808" y="175546"/>
                    <a:pt x="749808" y="519398"/>
                  </a:cubicBezTo>
                  <a:cubicBezTo>
                    <a:pt x="749808" y="911828"/>
                    <a:pt x="390334" y="878015"/>
                    <a:pt x="390334" y="878015"/>
                  </a:cubicBezTo>
                  <a:lnTo>
                    <a:pt x="267557" y="878015"/>
                  </a:lnTo>
                  <a:lnTo>
                    <a:pt x="38386" y="1038511"/>
                  </a:lnTo>
                  <a:lnTo>
                    <a:pt x="450818" y="1038511"/>
                  </a:lnTo>
                  <a:cubicBezTo>
                    <a:pt x="707041" y="1038511"/>
                    <a:pt x="969835" y="880872"/>
                    <a:pt x="969835" y="519208"/>
                  </a:cubicBezTo>
                  <a:cubicBezTo>
                    <a:pt x="969835" y="198596"/>
                    <a:pt x="740378" y="0"/>
                    <a:pt x="450818" y="0"/>
                  </a:cubicBezTo>
                  <a:lnTo>
                    <a:pt x="0" y="0"/>
                  </a:lnTo>
                  <a:lnTo>
                    <a:pt x="38100" y="85058"/>
                  </a:lnTo>
                  <a:lnTo>
                    <a:pt x="38100" y="963644"/>
                  </a:lnTo>
                  <a:lnTo>
                    <a:pt x="247650" y="81705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8AAE76E7-B0CC-423D-BCCF-6CC73D982141}"/>
                </a:ext>
              </a:extLst>
            </p:cNvPr>
            <p:cNvSpPr/>
            <p:nvPr/>
          </p:nvSpPr>
          <p:spPr>
            <a:xfrm>
              <a:off x="5267895" y="1874043"/>
              <a:ext cx="1103566" cy="1060799"/>
            </a:xfrm>
            <a:custGeom>
              <a:avLst/>
              <a:gdLst>
                <a:gd name="connsiteX0" fmla="*/ 0 w 1103566"/>
                <a:gd name="connsiteY0" fmla="*/ 530162 h 1060799"/>
                <a:gd name="connsiteX1" fmla="*/ 551783 w 1103566"/>
                <a:gd name="connsiteY1" fmla="*/ 1060799 h 1060799"/>
                <a:gd name="connsiteX2" fmla="*/ 1103567 w 1103566"/>
                <a:gd name="connsiteY2" fmla="*/ 530162 h 1060799"/>
                <a:gd name="connsiteX3" fmla="*/ 551593 w 1103566"/>
                <a:gd name="connsiteY3" fmla="*/ 0 h 1060799"/>
                <a:gd name="connsiteX4" fmla="*/ 0 w 1103566"/>
                <a:gd name="connsiteY4" fmla="*/ 530162 h 1060799"/>
                <a:gd name="connsiteX5" fmla="*/ 218408 w 1103566"/>
                <a:gd name="connsiteY5" fmla="*/ 530162 h 1060799"/>
                <a:gd name="connsiteX6" fmla="*/ 551783 w 1103566"/>
                <a:gd name="connsiteY6" fmla="*/ 153924 h 1060799"/>
                <a:gd name="connsiteX7" fmla="*/ 885158 w 1103566"/>
                <a:gd name="connsiteY7" fmla="*/ 530162 h 1060799"/>
                <a:gd name="connsiteX8" fmla="*/ 551783 w 1103566"/>
                <a:gd name="connsiteY8" fmla="*/ 906209 h 1060799"/>
                <a:gd name="connsiteX9" fmla="*/ 218408 w 1103566"/>
                <a:gd name="connsiteY9" fmla="*/ 530162 h 1060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3566" h="1060799">
                  <a:moveTo>
                    <a:pt x="0" y="530162"/>
                  </a:moveTo>
                  <a:cubicBezTo>
                    <a:pt x="0" y="944499"/>
                    <a:pt x="334804" y="1060799"/>
                    <a:pt x="551783" y="1060799"/>
                  </a:cubicBezTo>
                  <a:cubicBezTo>
                    <a:pt x="768763" y="1060799"/>
                    <a:pt x="1103567" y="944499"/>
                    <a:pt x="1103567" y="530162"/>
                  </a:cubicBezTo>
                  <a:cubicBezTo>
                    <a:pt x="1103567" y="115824"/>
                    <a:pt x="768763" y="0"/>
                    <a:pt x="551593" y="0"/>
                  </a:cubicBezTo>
                  <a:cubicBezTo>
                    <a:pt x="334423" y="0"/>
                    <a:pt x="0" y="115729"/>
                    <a:pt x="0" y="530162"/>
                  </a:cubicBezTo>
                  <a:close/>
                  <a:moveTo>
                    <a:pt x="218408" y="530162"/>
                  </a:moveTo>
                  <a:cubicBezTo>
                    <a:pt x="218408" y="236506"/>
                    <a:pt x="421291" y="153924"/>
                    <a:pt x="551783" y="153924"/>
                  </a:cubicBezTo>
                  <a:cubicBezTo>
                    <a:pt x="682276" y="153924"/>
                    <a:pt x="885158" y="236506"/>
                    <a:pt x="885158" y="530162"/>
                  </a:cubicBezTo>
                  <a:cubicBezTo>
                    <a:pt x="885158" y="823817"/>
                    <a:pt x="682847" y="906209"/>
                    <a:pt x="551783" y="906209"/>
                  </a:cubicBezTo>
                  <a:cubicBezTo>
                    <a:pt x="420719" y="906209"/>
                    <a:pt x="218408" y="824389"/>
                    <a:pt x="218408" y="530162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FD3359F-94B0-421E-B0CD-5D180390046C}"/>
                </a:ext>
              </a:extLst>
            </p:cNvPr>
            <p:cNvSpPr/>
            <p:nvPr/>
          </p:nvSpPr>
          <p:spPr>
            <a:xfrm>
              <a:off x="2776060" y="1884902"/>
              <a:ext cx="204787" cy="1294447"/>
            </a:xfrm>
            <a:custGeom>
              <a:avLst/>
              <a:gdLst>
                <a:gd name="connsiteX0" fmla="*/ 0 w 204787"/>
                <a:gd name="connsiteY0" fmla="*/ 0 h 1294447"/>
                <a:gd name="connsiteX1" fmla="*/ 0 w 204787"/>
                <a:gd name="connsiteY1" fmla="*/ 1294447 h 1294447"/>
                <a:gd name="connsiteX2" fmla="*/ 204788 w 204787"/>
                <a:gd name="connsiteY2" fmla="*/ 1151001 h 1294447"/>
                <a:gd name="connsiteX3" fmla="*/ 204788 w 204787"/>
                <a:gd name="connsiteY3" fmla="*/ 0 h 1294447"/>
                <a:gd name="connsiteX4" fmla="*/ 0 w 204787"/>
                <a:gd name="connsiteY4" fmla="*/ 0 h 12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787" h="1294447">
                  <a:moveTo>
                    <a:pt x="0" y="0"/>
                  </a:moveTo>
                  <a:lnTo>
                    <a:pt x="0" y="1294447"/>
                  </a:lnTo>
                  <a:lnTo>
                    <a:pt x="204788" y="1151001"/>
                  </a:lnTo>
                  <a:lnTo>
                    <a:pt x="20478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1CFC9109-4644-4634-908B-47325A219DCA}"/>
                </a:ext>
              </a:extLst>
            </p:cNvPr>
            <p:cNvSpPr/>
            <p:nvPr/>
          </p:nvSpPr>
          <p:spPr>
            <a:xfrm>
              <a:off x="2776060" y="3083909"/>
              <a:ext cx="3583971" cy="170211"/>
            </a:xfrm>
            <a:custGeom>
              <a:avLst/>
              <a:gdLst>
                <a:gd name="connsiteX0" fmla="*/ 243173 w 3583971"/>
                <a:gd name="connsiteY0" fmla="*/ 0 h 170211"/>
                <a:gd name="connsiteX1" fmla="*/ 0 w 3583971"/>
                <a:gd name="connsiteY1" fmla="*/ 170212 h 170211"/>
                <a:gd name="connsiteX2" fmla="*/ 3583972 w 3583971"/>
                <a:gd name="connsiteY2" fmla="*/ 170212 h 170211"/>
                <a:gd name="connsiteX3" fmla="*/ 3583972 w 3583971"/>
                <a:gd name="connsiteY3" fmla="*/ 0 h 170211"/>
                <a:gd name="connsiteX4" fmla="*/ 243173 w 3583971"/>
                <a:gd name="connsiteY4" fmla="*/ 0 h 17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971" h="170211">
                  <a:moveTo>
                    <a:pt x="243173" y="0"/>
                  </a:moveTo>
                  <a:lnTo>
                    <a:pt x="0" y="170212"/>
                  </a:lnTo>
                  <a:lnTo>
                    <a:pt x="3583972" y="170212"/>
                  </a:lnTo>
                  <a:lnTo>
                    <a:pt x="3583972" y="0"/>
                  </a:lnTo>
                  <a:lnTo>
                    <a:pt x="243173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F8FC789A-F324-4DEC-83EE-573F197E09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40713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A3F61C28-C05A-452F-88BC-0DFA622348A9}"/>
              </a:ext>
            </a:extLst>
          </p:cNvPr>
          <p:cNvSpPr/>
          <p:nvPr userDrawn="1"/>
        </p:nvSpPr>
        <p:spPr>
          <a:xfrm>
            <a:off x="6115050" y="0"/>
            <a:ext cx="3028950" cy="5143500"/>
          </a:xfrm>
          <a:prstGeom prst="rect">
            <a:avLst/>
          </a:prstGeom>
          <a:solidFill>
            <a:schemeClr val="accent5"/>
          </a:solidFill>
        </p:spPr>
        <p:txBody>
          <a:bodyPr wrap="square" lIns="0" tIns="0" rIns="0" bIns="0" rtlCol="0" anchor="ctr">
            <a:spAutoFit/>
          </a:bodyPr>
          <a:lstStyle/>
          <a:p>
            <a:pPr algn="l">
              <a:spcBef>
                <a:spcPct val="20000"/>
              </a:spcBef>
            </a:pPr>
            <a:endParaRPr lang="en-US" sz="2000" b="0" kern="0">
              <a:solidFill>
                <a:srgbClr val="404040"/>
              </a:solidFill>
              <a:latin typeface="Trebuchet M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60D450D-231D-4164-9645-BAD8D40F83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1011"/>
          <a:stretch/>
        </p:blipFill>
        <p:spPr>
          <a:xfrm>
            <a:off x="6115051" y="1546857"/>
            <a:ext cx="3028949" cy="3598475"/>
          </a:xfrm>
          <a:prstGeom prst="rect">
            <a:avLst/>
          </a:prstGeom>
        </p:spPr>
      </p:pic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7F12401D-8CA6-4970-B1EB-473BB9697ED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5217634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F8FC789A-F324-4DEC-83EE-573F197E09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5217634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2" name="Content Placeholder 6">
            <a:extLst>
              <a:ext uri="{FF2B5EF4-FFF2-40B4-BE49-F238E27FC236}">
                <a16:creationId xmlns:a16="http://schemas.microsoft.com/office/drawing/2014/main" id="{BECB9FDE-686C-46BE-9DCB-32E879B0FE9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364286" y="539527"/>
            <a:ext cx="2398714" cy="3943350"/>
          </a:xfrm>
          <a:prstGeom prst="rect">
            <a:avLst/>
          </a:prstGeom>
          <a:noFill/>
        </p:spPr>
        <p:txBody>
          <a:bodyPr lIns="0" tIns="0" rIns="0" bIns="0"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7" name="Content Placeholder 9">
            <a:extLst>
              <a:ext uri="{FF2B5EF4-FFF2-40B4-BE49-F238E27FC236}">
                <a16:creationId xmlns:a16="http://schemas.microsoft.com/office/drawing/2014/main" id="{A8A6B164-5223-49C0-8CAF-F07B0FB13C41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23850" y="1360127"/>
            <a:ext cx="5217634" cy="307967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38" name="Graphic 13">
            <a:extLst>
              <a:ext uri="{FF2B5EF4-FFF2-40B4-BE49-F238E27FC236}">
                <a16:creationId xmlns:a16="http://schemas.microsoft.com/office/drawing/2014/main" id="{B35CF65D-0554-486A-A497-373909F1FC8D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9F52BDD6-AC81-4BE4-86FA-B6E58E576366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C7955F83-0920-423F-8595-70BEA91EA612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ED53B58C-CBFB-4321-A801-370D3D007CF7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53168846-F52D-4B9F-8BB2-E78FFC29B641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3BB814D9-8C68-451E-B673-6C94796F0315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08025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860D450D-231D-4164-9645-BAD8D40F83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1011"/>
          <a:stretch/>
        </p:blipFill>
        <p:spPr>
          <a:xfrm>
            <a:off x="6115051" y="1546857"/>
            <a:ext cx="3028949" cy="3598475"/>
          </a:xfrm>
          <a:prstGeom prst="rect">
            <a:avLst/>
          </a:prstGeom>
        </p:spPr>
      </p:pic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7F12401D-8CA6-4970-B1EB-473BB9697ED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5217634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F8FC789A-F324-4DEC-83EE-573F197E09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5217634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38" name="Graphic 13">
            <a:extLst>
              <a:ext uri="{FF2B5EF4-FFF2-40B4-BE49-F238E27FC236}">
                <a16:creationId xmlns:a16="http://schemas.microsoft.com/office/drawing/2014/main" id="{B35CF65D-0554-486A-A497-373909F1FC8D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9F52BDD6-AC81-4BE4-86FA-B6E58E576366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C7955F83-0920-423F-8595-70BEA91EA612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ED53B58C-CBFB-4321-A801-370D3D007CF7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53168846-F52D-4B9F-8BB2-E78FFC29B641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3BB814D9-8C68-451E-B673-6C94796F0315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16B276CF-7AA8-47F5-96B0-0F67B73F2E59}"/>
              </a:ext>
            </a:extLst>
          </p:cNvPr>
          <p:cNvSpPr/>
          <p:nvPr userDrawn="1"/>
        </p:nvSpPr>
        <p:spPr>
          <a:xfrm>
            <a:off x="6115051" y="0"/>
            <a:ext cx="3030029" cy="5145332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>
            <a:spAutoFit/>
          </a:bodyPr>
          <a:lstStyle/>
          <a:p>
            <a:pPr algn="l">
              <a:spcBef>
                <a:spcPct val="20000"/>
              </a:spcBef>
            </a:pPr>
            <a:endParaRPr lang="en-US" sz="2000" b="0" kern="0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0" name="Content Placeholder 6">
            <a:extLst>
              <a:ext uri="{FF2B5EF4-FFF2-40B4-BE49-F238E27FC236}">
                <a16:creationId xmlns:a16="http://schemas.microsoft.com/office/drawing/2014/main" id="{58F9BDB7-37E7-4021-B5FA-0964C4280AD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429741" y="527359"/>
            <a:ext cx="2399568" cy="3944755"/>
          </a:xfrm>
          <a:prstGeom prst="rect">
            <a:avLst/>
          </a:prstGeom>
          <a:noFill/>
        </p:spPr>
        <p:txBody>
          <a:bodyPr lIns="0" tIns="0" rIns="0" bIns="0"/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5">
            <a:extLst>
              <a:ext uri="{FF2B5EF4-FFF2-40B4-BE49-F238E27FC236}">
                <a16:creationId xmlns:a16="http://schemas.microsoft.com/office/drawing/2014/main" id="{55C56857-C082-48E3-9438-0B91816C7B2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23851" y="1360127"/>
            <a:ext cx="5217634" cy="308719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23" name="Graphic 3">
            <a:extLst>
              <a:ext uri="{FF2B5EF4-FFF2-40B4-BE49-F238E27FC236}">
                <a16:creationId xmlns:a16="http://schemas.microsoft.com/office/drawing/2014/main" id="{F03E00AB-CB61-457E-838E-D2DE78C18660}"/>
              </a:ext>
            </a:extLst>
          </p:cNvPr>
          <p:cNvGrpSpPr/>
          <p:nvPr userDrawn="1"/>
        </p:nvGrpSpPr>
        <p:grpSpPr>
          <a:xfrm>
            <a:off x="8070716" y="4669235"/>
            <a:ext cx="758959" cy="304364"/>
            <a:chOff x="2719387" y="1828800"/>
            <a:chExt cx="3705225" cy="1485900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AA69BD52-F5B6-4C5A-9B08-485C76858F4B}"/>
                </a:ext>
              </a:extLst>
            </p:cNvPr>
            <p:cNvSpPr/>
            <p:nvPr/>
          </p:nvSpPr>
          <p:spPr>
            <a:xfrm>
              <a:off x="3210115" y="1884997"/>
              <a:ext cx="894492" cy="1038415"/>
            </a:xfrm>
            <a:custGeom>
              <a:avLst/>
              <a:gdLst>
                <a:gd name="connsiteX0" fmla="*/ 247936 w 894492"/>
                <a:gd name="connsiteY0" fmla="*/ 560737 h 1038415"/>
                <a:gd name="connsiteX1" fmla="*/ 373094 w 894492"/>
                <a:gd name="connsiteY1" fmla="*/ 560737 h 1038415"/>
                <a:gd name="connsiteX2" fmla="*/ 683895 w 894492"/>
                <a:gd name="connsiteY2" fmla="*/ 725710 h 1038415"/>
                <a:gd name="connsiteX3" fmla="*/ 468249 w 894492"/>
                <a:gd name="connsiteY3" fmla="*/ 878110 h 1038415"/>
                <a:gd name="connsiteX4" fmla="*/ 267462 w 894492"/>
                <a:gd name="connsiteY4" fmla="*/ 878110 h 1038415"/>
                <a:gd name="connsiteX5" fmla="*/ 38291 w 894492"/>
                <a:gd name="connsiteY5" fmla="*/ 1038416 h 1038415"/>
                <a:gd name="connsiteX6" fmla="*/ 465868 w 894492"/>
                <a:gd name="connsiteY6" fmla="*/ 1038416 h 1038415"/>
                <a:gd name="connsiteX7" fmla="*/ 894493 w 894492"/>
                <a:gd name="connsiteY7" fmla="*/ 732663 h 1038415"/>
                <a:gd name="connsiteX8" fmla="*/ 605409 w 894492"/>
                <a:gd name="connsiteY8" fmla="*/ 473297 h 1038415"/>
                <a:gd name="connsiteX9" fmla="*/ 810863 w 894492"/>
                <a:gd name="connsiteY9" fmla="*/ 245840 h 1038415"/>
                <a:gd name="connsiteX10" fmla="*/ 531019 w 894492"/>
                <a:gd name="connsiteY10" fmla="*/ 0 h 1038415"/>
                <a:gd name="connsiteX11" fmla="*/ 0 w 894492"/>
                <a:gd name="connsiteY11" fmla="*/ 0 h 1038415"/>
                <a:gd name="connsiteX12" fmla="*/ 38100 w 894492"/>
                <a:gd name="connsiteY12" fmla="*/ 85154 h 1038415"/>
                <a:gd name="connsiteX13" fmla="*/ 38100 w 894492"/>
                <a:gd name="connsiteY13" fmla="*/ 963835 h 1038415"/>
                <a:gd name="connsiteX14" fmla="*/ 247650 w 894492"/>
                <a:gd name="connsiteY14" fmla="*/ 816959 h 1038415"/>
                <a:gd name="connsiteX15" fmla="*/ 247936 w 894492"/>
                <a:gd name="connsiteY15" fmla="*/ 160687 h 1038415"/>
                <a:gd name="connsiteX16" fmla="*/ 467773 w 894492"/>
                <a:gd name="connsiteY16" fmla="*/ 160687 h 1038415"/>
                <a:gd name="connsiteX17" fmla="*/ 604647 w 894492"/>
                <a:gd name="connsiteY17" fmla="*/ 277178 h 1038415"/>
                <a:gd name="connsiteX18" fmla="*/ 414147 w 894492"/>
                <a:gd name="connsiteY18" fmla="*/ 421481 h 1038415"/>
                <a:gd name="connsiteX19" fmla="*/ 247936 w 894492"/>
                <a:gd name="connsiteY19" fmla="*/ 421481 h 103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4492" h="1038415">
                  <a:moveTo>
                    <a:pt x="247936" y="560737"/>
                  </a:moveTo>
                  <a:lnTo>
                    <a:pt x="373094" y="560737"/>
                  </a:lnTo>
                  <a:cubicBezTo>
                    <a:pt x="578930" y="560737"/>
                    <a:pt x="683895" y="605695"/>
                    <a:pt x="683895" y="725710"/>
                  </a:cubicBezTo>
                  <a:cubicBezTo>
                    <a:pt x="683895" y="832295"/>
                    <a:pt x="599789" y="878110"/>
                    <a:pt x="468249" y="878110"/>
                  </a:cubicBezTo>
                  <a:lnTo>
                    <a:pt x="267462" y="878110"/>
                  </a:lnTo>
                  <a:lnTo>
                    <a:pt x="38291" y="1038416"/>
                  </a:lnTo>
                  <a:lnTo>
                    <a:pt x="465868" y="1038416"/>
                  </a:lnTo>
                  <a:cubicBezTo>
                    <a:pt x="721995" y="1038416"/>
                    <a:pt x="894493" y="946214"/>
                    <a:pt x="894493" y="732663"/>
                  </a:cubicBezTo>
                  <a:cubicBezTo>
                    <a:pt x="894493" y="546449"/>
                    <a:pt x="742093" y="473297"/>
                    <a:pt x="605409" y="473297"/>
                  </a:cubicBezTo>
                  <a:cubicBezTo>
                    <a:pt x="699611" y="473297"/>
                    <a:pt x="810863" y="388906"/>
                    <a:pt x="810863" y="245840"/>
                  </a:cubicBezTo>
                  <a:cubicBezTo>
                    <a:pt x="810863" y="102775"/>
                    <a:pt x="680276" y="0"/>
                    <a:pt x="531019" y="0"/>
                  </a:cubicBezTo>
                  <a:lnTo>
                    <a:pt x="0" y="0"/>
                  </a:lnTo>
                  <a:lnTo>
                    <a:pt x="38100" y="85154"/>
                  </a:lnTo>
                  <a:lnTo>
                    <a:pt x="38100" y="963835"/>
                  </a:lnTo>
                  <a:lnTo>
                    <a:pt x="247650" y="816959"/>
                  </a:lnTo>
                  <a:close/>
                  <a:moveTo>
                    <a:pt x="247936" y="160687"/>
                  </a:moveTo>
                  <a:lnTo>
                    <a:pt x="467773" y="160687"/>
                  </a:lnTo>
                  <a:cubicBezTo>
                    <a:pt x="528447" y="160401"/>
                    <a:pt x="604647" y="174784"/>
                    <a:pt x="604647" y="277178"/>
                  </a:cubicBezTo>
                  <a:cubicBezTo>
                    <a:pt x="604647" y="379571"/>
                    <a:pt x="495300" y="421481"/>
                    <a:pt x="414147" y="421481"/>
                  </a:cubicBezTo>
                  <a:lnTo>
                    <a:pt x="247936" y="421481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1CBB4D2F-DE30-478B-9613-69B3B47E3C8A}"/>
                </a:ext>
              </a:extLst>
            </p:cNvPr>
            <p:cNvSpPr/>
            <p:nvPr/>
          </p:nvSpPr>
          <p:spPr>
            <a:xfrm>
              <a:off x="4202143" y="1884807"/>
              <a:ext cx="969835" cy="1038510"/>
            </a:xfrm>
            <a:custGeom>
              <a:avLst/>
              <a:gdLst>
                <a:gd name="connsiteX0" fmla="*/ 247459 w 969835"/>
                <a:gd name="connsiteY0" fmla="*/ 160592 h 1038510"/>
                <a:gd name="connsiteX1" fmla="*/ 390334 w 969835"/>
                <a:gd name="connsiteY1" fmla="*/ 160592 h 1038510"/>
                <a:gd name="connsiteX2" fmla="*/ 749808 w 969835"/>
                <a:gd name="connsiteY2" fmla="*/ 519398 h 1038510"/>
                <a:gd name="connsiteX3" fmla="*/ 390334 w 969835"/>
                <a:gd name="connsiteY3" fmla="*/ 878015 h 1038510"/>
                <a:gd name="connsiteX4" fmla="*/ 267557 w 969835"/>
                <a:gd name="connsiteY4" fmla="*/ 878015 h 1038510"/>
                <a:gd name="connsiteX5" fmla="*/ 38386 w 969835"/>
                <a:gd name="connsiteY5" fmla="*/ 1038511 h 1038510"/>
                <a:gd name="connsiteX6" fmla="*/ 450818 w 969835"/>
                <a:gd name="connsiteY6" fmla="*/ 1038511 h 1038510"/>
                <a:gd name="connsiteX7" fmla="*/ 969835 w 969835"/>
                <a:gd name="connsiteY7" fmla="*/ 519208 h 1038510"/>
                <a:gd name="connsiteX8" fmla="*/ 450818 w 969835"/>
                <a:gd name="connsiteY8" fmla="*/ 0 h 1038510"/>
                <a:gd name="connsiteX9" fmla="*/ 0 w 969835"/>
                <a:gd name="connsiteY9" fmla="*/ 0 h 1038510"/>
                <a:gd name="connsiteX10" fmla="*/ 38100 w 969835"/>
                <a:gd name="connsiteY10" fmla="*/ 85058 h 1038510"/>
                <a:gd name="connsiteX11" fmla="*/ 38100 w 969835"/>
                <a:gd name="connsiteY11" fmla="*/ 963644 h 1038510"/>
                <a:gd name="connsiteX12" fmla="*/ 247650 w 969835"/>
                <a:gd name="connsiteY12" fmla="*/ 817055 h 1038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9835" h="1038510">
                  <a:moveTo>
                    <a:pt x="247459" y="160592"/>
                  </a:moveTo>
                  <a:lnTo>
                    <a:pt x="390334" y="160592"/>
                  </a:lnTo>
                  <a:cubicBezTo>
                    <a:pt x="449294" y="160592"/>
                    <a:pt x="749808" y="175546"/>
                    <a:pt x="749808" y="519398"/>
                  </a:cubicBezTo>
                  <a:cubicBezTo>
                    <a:pt x="749808" y="911828"/>
                    <a:pt x="390334" y="878015"/>
                    <a:pt x="390334" y="878015"/>
                  </a:cubicBezTo>
                  <a:lnTo>
                    <a:pt x="267557" y="878015"/>
                  </a:lnTo>
                  <a:lnTo>
                    <a:pt x="38386" y="1038511"/>
                  </a:lnTo>
                  <a:lnTo>
                    <a:pt x="450818" y="1038511"/>
                  </a:lnTo>
                  <a:cubicBezTo>
                    <a:pt x="707041" y="1038511"/>
                    <a:pt x="969835" y="880872"/>
                    <a:pt x="969835" y="519208"/>
                  </a:cubicBezTo>
                  <a:cubicBezTo>
                    <a:pt x="969835" y="198596"/>
                    <a:pt x="740378" y="0"/>
                    <a:pt x="450818" y="0"/>
                  </a:cubicBezTo>
                  <a:lnTo>
                    <a:pt x="0" y="0"/>
                  </a:lnTo>
                  <a:lnTo>
                    <a:pt x="38100" y="85058"/>
                  </a:lnTo>
                  <a:lnTo>
                    <a:pt x="38100" y="963644"/>
                  </a:lnTo>
                  <a:lnTo>
                    <a:pt x="247650" y="81705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D6A2176-35E6-4639-8777-C1BEB903C319}"/>
                </a:ext>
              </a:extLst>
            </p:cNvPr>
            <p:cNvSpPr/>
            <p:nvPr/>
          </p:nvSpPr>
          <p:spPr>
            <a:xfrm>
              <a:off x="5267895" y="1874043"/>
              <a:ext cx="1103566" cy="1060799"/>
            </a:xfrm>
            <a:custGeom>
              <a:avLst/>
              <a:gdLst>
                <a:gd name="connsiteX0" fmla="*/ 0 w 1103566"/>
                <a:gd name="connsiteY0" fmla="*/ 530162 h 1060799"/>
                <a:gd name="connsiteX1" fmla="*/ 551783 w 1103566"/>
                <a:gd name="connsiteY1" fmla="*/ 1060799 h 1060799"/>
                <a:gd name="connsiteX2" fmla="*/ 1103567 w 1103566"/>
                <a:gd name="connsiteY2" fmla="*/ 530162 h 1060799"/>
                <a:gd name="connsiteX3" fmla="*/ 551593 w 1103566"/>
                <a:gd name="connsiteY3" fmla="*/ 0 h 1060799"/>
                <a:gd name="connsiteX4" fmla="*/ 0 w 1103566"/>
                <a:gd name="connsiteY4" fmla="*/ 530162 h 1060799"/>
                <a:gd name="connsiteX5" fmla="*/ 218408 w 1103566"/>
                <a:gd name="connsiteY5" fmla="*/ 530162 h 1060799"/>
                <a:gd name="connsiteX6" fmla="*/ 551783 w 1103566"/>
                <a:gd name="connsiteY6" fmla="*/ 153924 h 1060799"/>
                <a:gd name="connsiteX7" fmla="*/ 885158 w 1103566"/>
                <a:gd name="connsiteY7" fmla="*/ 530162 h 1060799"/>
                <a:gd name="connsiteX8" fmla="*/ 551783 w 1103566"/>
                <a:gd name="connsiteY8" fmla="*/ 906209 h 1060799"/>
                <a:gd name="connsiteX9" fmla="*/ 218408 w 1103566"/>
                <a:gd name="connsiteY9" fmla="*/ 530162 h 1060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3566" h="1060799">
                  <a:moveTo>
                    <a:pt x="0" y="530162"/>
                  </a:moveTo>
                  <a:cubicBezTo>
                    <a:pt x="0" y="944499"/>
                    <a:pt x="334804" y="1060799"/>
                    <a:pt x="551783" y="1060799"/>
                  </a:cubicBezTo>
                  <a:cubicBezTo>
                    <a:pt x="768763" y="1060799"/>
                    <a:pt x="1103567" y="944499"/>
                    <a:pt x="1103567" y="530162"/>
                  </a:cubicBezTo>
                  <a:cubicBezTo>
                    <a:pt x="1103567" y="115824"/>
                    <a:pt x="768763" y="0"/>
                    <a:pt x="551593" y="0"/>
                  </a:cubicBezTo>
                  <a:cubicBezTo>
                    <a:pt x="334423" y="0"/>
                    <a:pt x="0" y="115729"/>
                    <a:pt x="0" y="530162"/>
                  </a:cubicBezTo>
                  <a:close/>
                  <a:moveTo>
                    <a:pt x="218408" y="530162"/>
                  </a:moveTo>
                  <a:cubicBezTo>
                    <a:pt x="218408" y="236506"/>
                    <a:pt x="421291" y="153924"/>
                    <a:pt x="551783" y="153924"/>
                  </a:cubicBezTo>
                  <a:cubicBezTo>
                    <a:pt x="682276" y="153924"/>
                    <a:pt x="885158" y="236506"/>
                    <a:pt x="885158" y="530162"/>
                  </a:cubicBezTo>
                  <a:cubicBezTo>
                    <a:pt x="885158" y="823817"/>
                    <a:pt x="682847" y="906209"/>
                    <a:pt x="551783" y="906209"/>
                  </a:cubicBezTo>
                  <a:cubicBezTo>
                    <a:pt x="420719" y="906209"/>
                    <a:pt x="218408" y="824389"/>
                    <a:pt x="218408" y="530162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E52C64D-3A14-404A-B109-10C2833C88BA}"/>
                </a:ext>
              </a:extLst>
            </p:cNvPr>
            <p:cNvSpPr/>
            <p:nvPr/>
          </p:nvSpPr>
          <p:spPr>
            <a:xfrm>
              <a:off x="2776060" y="1884902"/>
              <a:ext cx="204787" cy="1294447"/>
            </a:xfrm>
            <a:custGeom>
              <a:avLst/>
              <a:gdLst>
                <a:gd name="connsiteX0" fmla="*/ 0 w 204787"/>
                <a:gd name="connsiteY0" fmla="*/ 0 h 1294447"/>
                <a:gd name="connsiteX1" fmla="*/ 0 w 204787"/>
                <a:gd name="connsiteY1" fmla="*/ 1294447 h 1294447"/>
                <a:gd name="connsiteX2" fmla="*/ 204788 w 204787"/>
                <a:gd name="connsiteY2" fmla="*/ 1151001 h 1294447"/>
                <a:gd name="connsiteX3" fmla="*/ 204788 w 204787"/>
                <a:gd name="connsiteY3" fmla="*/ 0 h 1294447"/>
                <a:gd name="connsiteX4" fmla="*/ 0 w 204787"/>
                <a:gd name="connsiteY4" fmla="*/ 0 h 12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787" h="1294447">
                  <a:moveTo>
                    <a:pt x="0" y="0"/>
                  </a:moveTo>
                  <a:lnTo>
                    <a:pt x="0" y="1294447"/>
                  </a:lnTo>
                  <a:lnTo>
                    <a:pt x="204788" y="1151001"/>
                  </a:lnTo>
                  <a:lnTo>
                    <a:pt x="20478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5E19077-F82A-41CE-A981-EC48C327FC48}"/>
                </a:ext>
              </a:extLst>
            </p:cNvPr>
            <p:cNvSpPr/>
            <p:nvPr/>
          </p:nvSpPr>
          <p:spPr>
            <a:xfrm>
              <a:off x="2776060" y="3083909"/>
              <a:ext cx="3583971" cy="170211"/>
            </a:xfrm>
            <a:custGeom>
              <a:avLst/>
              <a:gdLst>
                <a:gd name="connsiteX0" fmla="*/ 243173 w 3583971"/>
                <a:gd name="connsiteY0" fmla="*/ 0 h 170211"/>
                <a:gd name="connsiteX1" fmla="*/ 0 w 3583971"/>
                <a:gd name="connsiteY1" fmla="*/ 170212 h 170211"/>
                <a:gd name="connsiteX2" fmla="*/ 3583972 w 3583971"/>
                <a:gd name="connsiteY2" fmla="*/ 170212 h 170211"/>
                <a:gd name="connsiteX3" fmla="*/ 3583972 w 3583971"/>
                <a:gd name="connsiteY3" fmla="*/ 0 h 170211"/>
                <a:gd name="connsiteX4" fmla="*/ 243173 w 3583971"/>
                <a:gd name="connsiteY4" fmla="*/ 0 h 17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971" h="170211">
                  <a:moveTo>
                    <a:pt x="243173" y="0"/>
                  </a:moveTo>
                  <a:lnTo>
                    <a:pt x="0" y="170212"/>
                  </a:lnTo>
                  <a:lnTo>
                    <a:pt x="3583972" y="170212"/>
                  </a:lnTo>
                  <a:lnTo>
                    <a:pt x="3583972" y="0"/>
                  </a:lnTo>
                  <a:lnTo>
                    <a:pt x="243173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757080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860D450D-231D-4164-9645-BAD8D40F83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1011"/>
          <a:stretch/>
        </p:blipFill>
        <p:spPr>
          <a:xfrm>
            <a:off x="6115051" y="1546857"/>
            <a:ext cx="3028949" cy="3598475"/>
          </a:xfrm>
          <a:prstGeom prst="rect">
            <a:avLst/>
          </a:prstGeom>
        </p:spPr>
      </p:pic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7F12401D-8CA6-4970-B1EB-473BB9697ED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5217634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F8FC789A-F324-4DEC-83EE-573F197E09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5217634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38" name="Graphic 13">
            <a:extLst>
              <a:ext uri="{FF2B5EF4-FFF2-40B4-BE49-F238E27FC236}">
                <a16:creationId xmlns:a16="http://schemas.microsoft.com/office/drawing/2014/main" id="{B35CF65D-0554-486A-A497-373909F1FC8D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9F52BDD6-AC81-4BE4-86FA-B6E58E576366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C7955F83-0920-423F-8595-70BEA91EA612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ED53B58C-CBFB-4321-A801-370D3D007CF7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53168846-F52D-4B9F-8BB2-E78FFC29B641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3BB814D9-8C68-451E-B673-6C94796F0315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16B276CF-7AA8-47F5-96B0-0F67B73F2E59}"/>
              </a:ext>
            </a:extLst>
          </p:cNvPr>
          <p:cNvSpPr/>
          <p:nvPr userDrawn="1"/>
        </p:nvSpPr>
        <p:spPr>
          <a:xfrm>
            <a:off x="6115051" y="0"/>
            <a:ext cx="3030029" cy="5145332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>
            <a:spAutoFit/>
          </a:bodyPr>
          <a:lstStyle/>
          <a:p>
            <a:pPr algn="l">
              <a:spcBef>
                <a:spcPct val="20000"/>
              </a:spcBef>
            </a:pPr>
            <a:endParaRPr lang="en-US" sz="2000" b="0" kern="0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0" name="Content Placeholder 6">
            <a:extLst>
              <a:ext uri="{FF2B5EF4-FFF2-40B4-BE49-F238E27FC236}">
                <a16:creationId xmlns:a16="http://schemas.microsoft.com/office/drawing/2014/main" id="{58F9BDB7-37E7-4021-B5FA-0964C4280AD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429741" y="527359"/>
            <a:ext cx="2399568" cy="3944755"/>
          </a:xfrm>
          <a:prstGeom prst="rect">
            <a:avLst/>
          </a:prstGeom>
          <a:noFill/>
        </p:spPr>
        <p:txBody>
          <a:bodyPr lIns="0" tIns="0" rIns="0" bIns="0"/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5">
            <a:extLst>
              <a:ext uri="{FF2B5EF4-FFF2-40B4-BE49-F238E27FC236}">
                <a16:creationId xmlns:a16="http://schemas.microsoft.com/office/drawing/2014/main" id="{55C56857-C082-48E3-9438-0B91816C7B2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23851" y="1360127"/>
            <a:ext cx="5217634" cy="308719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23" name="Graphic 3">
            <a:extLst>
              <a:ext uri="{FF2B5EF4-FFF2-40B4-BE49-F238E27FC236}">
                <a16:creationId xmlns:a16="http://schemas.microsoft.com/office/drawing/2014/main" id="{F03E00AB-CB61-457E-838E-D2DE78C18660}"/>
              </a:ext>
            </a:extLst>
          </p:cNvPr>
          <p:cNvGrpSpPr/>
          <p:nvPr userDrawn="1"/>
        </p:nvGrpSpPr>
        <p:grpSpPr>
          <a:xfrm>
            <a:off x="8070716" y="4669235"/>
            <a:ext cx="758959" cy="304364"/>
            <a:chOff x="2719387" y="1828800"/>
            <a:chExt cx="3705225" cy="1485900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AA69BD52-F5B6-4C5A-9B08-485C76858F4B}"/>
                </a:ext>
              </a:extLst>
            </p:cNvPr>
            <p:cNvSpPr/>
            <p:nvPr/>
          </p:nvSpPr>
          <p:spPr>
            <a:xfrm>
              <a:off x="3210115" y="1884997"/>
              <a:ext cx="894492" cy="1038415"/>
            </a:xfrm>
            <a:custGeom>
              <a:avLst/>
              <a:gdLst>
                <a:gd name="connsiteX0" fmla="*/ 247936 w 894492"/>
                <a:gd name="connsiteY0" fmla="*/ 560737 h 1038415"/>
                <a:gd name="connsiteX1" fmla="*/ 373094 w 894492"/>
                <a:gd name="connsiteY1" fmla="*/ 560737 h 1038415"/>
                <a:gd name="connsiteX2" fmla="*/ 683895 w 894492"/>
                <a:gd name="connsiteY2" fmla="*/ 725710 h 1038415"/>
                <a:gd name="connsiteX3" fmla="*/ 468249 w 894492"/>
                <a:gd name="connsiteY3" fmla="*/ 878110 h 1038415"/>
                <a:gd name="connsiteX4" fmla="*/ 267462 w 894492"/>
                <a:gd name="connsiteY4" fmla="*/ 878110 h 1038415"/>
                <a:gd name="connsiteX5" fmla="*/ 38291 w 894492"/>
                <a:gd name="connsiteY5" fmla="*/ 1038416 h 1038415"/>
                <a:gd name="connsiteX6" fmla="*/ 465868 w 894492"/>
                <a:gd name="connsiteY6" fmla="*/ 1038416 h 1038415"/>
                <a:gd name="connsiteX7" fmla="*/ 894493 w 894492"/>
                <a:gd name="connsiteY7" fmla="*/ 732663 h 1038415"/>
                <a:gd name="connsiteX8" fmla="*/ 605409 w 894492"/>
                <a:gd name="connsiteY8" fmla="*/ 473297 h 1038415"/>
                <a:gd name="connsiteX9" fmla="*/ 810863 w 894492"/>
                <a:gd name="connsiteY9" fmla="*/ 245840 h 1038415"/>
                <a:gd name="connsiteX10" fmla="*/ 531019 w 894492"/>
                <a:gd name="connsiteY10" fmla="*/ 0 h 1038415"/>
                <a:gd name="connsiteX11" fmla="*/ 0 w 894492"/>
                <a:gd name="connsiteY11" fmla="*/ 0 h 1038415"/>
                <a:gd name="connsiteX12" fmla="*/ 38100 w 894492"/>
                <a:gd name="connsiteY12" fmla="*/ 85154 h 1038415"/>
                <a:gd name="connsiteX13" fmla="*/ 38100 w 894492"/>
                <a:gd name="connsiteY13" fmla="*/ 963835 h 1038415"/>
                <a:gd name="connsiteX14" fmla="*/ 247650 w 894492"/>
                <a:gd name="connsiteY14" fmla="*/ 816959 h 1038415"/>
                <a:gd name="connsiteX15" fmla="*/ 247936 w 894492"/>
                <a:gd name="connsiteY15" fmla="*/ 160687 h 1038415"/>
                <a:gd name="connsiteX16" fmla="*/ 467773 w 894492"/>
                <a:gd name="connsiteY16" fmla="*/ 160687 h 1038415"/>
                <a:gd name="connsiteX17" fmla="*/ 604647 w 894492"/>
                <a:gd name="connsiteY17" fmla="*/ 277178 h 1038415"/>
                <a:gd name="connsiteX18" fmla="*/ 414147 w 894492"/>
                <a:gd name="connsiteY18" fmla="*/ 421481 h 1038415"/>
                <a:gd name="connsiteX19" fmla="*/ 247936 w 894492"/>
                <a:gd name="connsiteY19" fmla="*/ 421481 h 103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4492" h="1038415">
                  <a:moveTo>
                    <a:pt x="247936" y="560737"/>
                  </a:moveTo>
                  <a:lnTo>
                    <a:pt x="373094" y="560737"/>
                  </a:lnTo>
                  <a:cubicBezTo>
                    <a:pt x="578930" y="560737"/>
                    <a:pt x="683895" y="605695"/>
                    <a:pt x="683895" y="725710"/>
                  </a:cubicBezTo>
                  <a:cubicBezTo>
                    <a:pt x="683895" y="832295"/>
                    <a:pt x="599789" y="878110"/>
                    <a:pt x="468249" y="878110"/>
                  </a:cubicBezTo>
                  <a:lnTo>
                    <a:pt x="267462" y="878110"/>
                  </a:lnTo>
                  <a:lnTo>
                    <a:pt x="38291" y="1038416"/>
                  </a:lnTo>
                  <a:lnTo>
                    <a:pt x="465868" y="1038416"/>
                  </a:lnTo>
                  <a:cubicBezTo>
                    <a:pt x="721995" y="1038416"/>
                    <a:pt x="894493" y="946214"/>
                    <a:pt x="894493" y="732663"/>
                  </a:cubicBezTo>
                  <a:cubicBezTo>
                    <a:pt x="894493" y="546449"/>
                    <a:pt x="742093" y="473297"/>
                    <a:pt x="605409" y="473297"/>
                  </a:cubicBezTo>
                  <a:cubicBezTo>
                    <a:pt x="699611" y="473297"/>
                    <a:pt x="810863" y="388906"/>
                    <a:pt x="810863" y="245840"/>
                  </a:cubicBezTo>
                  <a:cubicBezTo>
                    <a:pt x="810863" y="102775"/>
                    <a:pt x="680276" y="0"/>
                    <a:pt x="531019" y="0"/>
                  </a:cubicBezTo>
                  <a:lnTo>
                    <a:pt x="0" y="0"/>
                  </a:lnTo>
                  <a:lnTo>
                    <a:pt x="38100" y="85154"/>
                  </a:lnTo>
                  <a:lnTo>
                    <a:pt x="38100" y="963835"/>
                  </a:lnTo>
                  <a:lnTo>
                    <a:pt x="247650" y="816959"/>
                  </a:lnTo>
                  <a:close/>
                  <a:moveTo>
                    <a:pt x="247936" y="160687"/>
                  </a:moveTo>
                  <a:lnTo>
                    <a:pt x="467773" y="160687"/>
                  </a:lnTo>
                  <a:cubicBezTo>
                    <a:pt x="528447" y="160401"/>
                    <a:pt x="604647" y="174784"/>
                    <a:pt x="604647" y="277178"/>
                  </a:cubicBezTo>
                  <a:cubicBezTo>
                    <a:pt x="604647" y="379571"/>
                    <a:pt x="495300" y="421481"/>
                    <a:pt x="414147" y="421481"/>
                  </a:cubicBezTo>
                  <a:lnTo>
                    <a:pt x="247936" y="421481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1CBB4D2F-DE30-478B-9613-69B3B47E3C8A}"/>
                </a:ext>
              </a:extLst>
            </p:cNvPr>
            <p:cNvSpPr/>
            <p:nvPr/>
          </p:nvSpPr>
          <p:spPr>
            <a:xfrm>
              <a:off x="4202143" y="1884807"/>
              <a:ext cx="969835" cy="1038510"/>
            </a:xfrm>
            <a:custGeom>
              <a:avLst/>
              <a:gdLst>
                <a:gd name="connsiteX0" fmla="*/ 247459 w 969835"/>
                <a:gd name="connsiteY0" fmla="*/ 160592 h 1038510"/>
                <a:gd name="connsiteX1" fmla="*/ 390334 w 969835"/>
                <a:gd name="connsiteY1" fmla="*/ 160592 h 1038510"/>
                <a:gd name="connsiteX2" fmla="*/ 749808 w 969835"/>
                <a:gd name="connsiteY2" fmla="*/ 519398 h 1038510"/>
                <a:gd name="connsiteX3" fmla="*/ 390334 w 969835"/>
                <a:gd name="connsiteY3" fmla="*/ 878015 h 1038510"/>
                <a:gd name="connsiteX4" fmla="*/ 267557 w 969835"/>
                <a:gd name="connsiteY4" fmla="*/ 878015 h 1038510"/>
                <a:gd name="connsiteX5" fmla="*/ 38386 w 969835"/>
                <a:gd name="connsiteY5" fmla="*/ 1038511 h 1038510"/>
                <a:gd name="connsiteX6" fmla="*/ 450818 w 969835"/>
                <a:gd name="connsiteY6" fmla="*/ 1038511 h 1038510"/>
                <a:gd name="connsiteX7" fmla="*/ 969835 w 969835"/>
                <a:gd name="connsiteY7" fmla="*/ 519208 h 1038510"/>
                <a:gd name="connsiteX8" fmla="*/ 450818 w 969835"/>
                <a:gd name="connsiteY8" fmla="*/ 0 h 1038510"/>
                <a:gd name="connsiteX9" fmla="*/ 0 w 969835"/>
                <a:gd name="connsiteY9" fmla="*/ 0 h 1038510"/>
                <a:gd name="connsiteX10" fmla="*/ 38100 w 969835"/>
                <a:gd name="connsiteY10" fmla="*/ 85058 h 1038510"/>
                <a:gd name="connsiteX11" fmla="*/ 38100 w 969835"/>
                <a:gd name="connsiteY11" fmla="*/ 963644 h 1038510"/>
                <a:gd name="connsiteX12" fmla="*/ 247650 w 969835"/>
                <a:gd name="connsiteY12" fmla="*/ 817055 h 1038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9835" h="1038510">
                  <a:moveTo>
                    <a:pt x="247459" y="160592"/>
                  </a:moveTo>
                  <a:lnTo>
                    <a:pt x="390334" y="160592"/>
                  </a:lnTo>
                  <a:cubicBezTo>
                    <a:pt x="449294" y="160592"/>
                    <a:pt x="749808" y="175546"/>
                    <a:pt x="749808" y="519398"/>
                  </a:cubicBezTo>
                  <a:cubicBezTo>
                    <a:pt x="749808" y="911828"/>
                    <a:pt x="390334" y="878015"/>
                    <a:pt x="390334" y="878015"/>
                  </a:cubicBezTo>
                  <a:lnTo>
                    <a:pt x="267557" y="878015"/>
                  </a:lnTo>
                  <a:lnTo>
                    <a:pt x="38386" y="1038511"/>
                  </a:lnTo>
                  <a:lnTo>
                    <a:pt x="450818" y="1038511"/>
                  </a:lnTo>
                  <a:cubicBezTo>
                    <a:pt x="707041" y="1038511"/>
                    <a:pt x="969835" y="880872"/>
                    <a:pt x="969835" y="519208"/>
                  </a:cubicBezTo>
                  <a:cubicBezTo>
                    <a:pt x="969835" y="198596"/>
                    <a:pt x="740378" y="0"/>
                    <a:pt x="450818" y="0"/>
                  </a:cubicBezTo>
                  <a:lnTo>
                    <a:pt x="0" y="0"/>
                  </a:lnTo>
                  <a:lnTo>
                    <a:pt x="38100" y="85058"/>
                  </a:lnTo>
                  <a:lnTo>
                    <a:pt x="38100" y="963644"/>
                  </a:lnTo>
                  <a:lnTo>
                    <a:pt x="247650" y="81705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D6A2176-35E6-4639-8777-C1BEB903C319}"/>
                </a:ext>
              </a:extLst>
            </p:cNvPr>
            <p:cNvSpPr/>
            <p:nvPr/>
          </p:nvSpPr>
          <p:spPr>
            <a:xfrm>
              <a:off x="5267895" y="1874043"/>
              <a:ext cx="1103566" cy="1060799"/>
            </a:xfrm>
            <a:custGeom>
              <a:avLst/>
              <a:gdLst>
                <a:gd name="connsiteX0" fmla="*/ 0 w 1103566"/>
                <a:gd name="connsiteY0" fmla="*/ 530162 h 1060799"/>
                <a:gd name="connsiteX1" fmla="*/ 551783 w 1103566"/>
                <a:gd name="connsiteY1" fmla="*/ 1060799 h 1060799"/>
                <a:gd name="connsiteX2" fmla="*/ 1103567 w 1103566"/>
                <a:gd name="connsiteY2" fmla="*/ 530162 h 1060799"/>
                <a:gd name="connsiteX3" fmla="*/ 551593 w 1103566"/>
                <a:gd name="connsiteY3" fmla="*/ 0 h 1060799"/>
                <a:gd name="connsiteX4" fmla="*/ 0 w 1103566"/>
                <a:gd name="connsiteY4" fmla="*/ 530162 h 1060799"/>
                <a:gd name="connsiteX5" fmla="*/ 218408 w 1103566"/>
                <a:gd name="connsiteY5" fmla="*/ 530162 h 1060799"/>
                <a:gd name="connsiteX6" fmla="*/ 551783 w 1103566"/>
                <a:gd name="connsiteY6" fmla="*/ 153924 h 1060799"/>
                <a:gd name="connsiteX7" fmla="*/ 885158 w 1103566"/>
                <a:gd name="connsiteY7" fmla="*/ 530162 h 1060799"/>
                <a:gd name="connsiteX8" fmla="*/ 551783 w 1103566"/>
                <a:gd name="connsiteY8" fmla="*/ 906209 h 1060799"/>
                <a:gd name="connsiteX9" fmla="*/ 218408 w 1103566"/>
                <a:gd name="connsiteY9" fmla="*/ 530162 h 1060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3566" h="1060799">
                  <a:moveTo>
                    <a:pt x="0" y="530162"/>
                  </a:moveTo>
                  <a:cubicBezTo>
                    <a:pt x="0" y="944499"/>
                    <a:pt x="334804" y="1060799"/>
                    <a:pt x="551783" y="1060799"/>
                  </a:cubicBezTo>
                  <a:cubicBezTo>
                    <a:pt x="768763" y="1060799"/>
                    <a:pt x="1103567" y="944499"/>
                    <a:pt x="1103567" y="530162"/>
                  </a:cubicBezTo>
                  <a:cubicBezTo>
                    <a:pt x="1103567" y="115824"/>
                    <a:pt x="768763" y="0"/>
                    <a:pt x="551593" y="0"/>
                  </a:cubicBezTo>
                  <a:cubicBezTo>
                    <a:pt x="334423" y="0"/>
                    <a:pt x="0" y="115729"/>
                    <a:pt x="0" y="530162"/>
                  </a:cubicBezTo>
                  <a:close/>
                  <a:moveTo>
                    <a:pt x="218408" y="530162"/>
                  </a:moveTo>
                  <a:cubicBezTo>
                    <a:pt x="218408" y="236506"/>
                    <a:pt x="421291" y="153924"/>
                    <a:pt x="551783" y="153924"/>
                  </a:cubicBezTo>
                  <a:cubicBezTo>
                    <a:pt x="682276" y="153924"/>
                    <a:pt x="885158" y="236506"/>
                    <a:pt x="885158" y="530162"/>
                  </a:cubicBezTo>
                  <a:cubicBezTo>
                    <a:pt x="885158" y="823817"/>
                    <a:pt x="682847" y="906209"/>
                    <a:pt x="551783" y="906209"/>
                  </a:cubicBezTo>
                  <a:cubicBezTo>
                    <a:pt x="420719" y="906209"/>
                    <a:pt x="218408" y="824389"/>
                    <a:pt x="218408" y="530162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E52C64D-3A14-404A-B109-10C2833C88BA}"/>
                </a:ext>
              </a:extLst>
            </p:cNvPr>
            <p:cNvSpPr/>
            <p:nvPr/>
          </p:nvSpPr>
          <p:spPr>
            <a:xfrm>
              <a:off x="2776060" y="1884902"/>
              <a:ext cx="204787" cy="1294447"/>
            </a:xfrm>
            <a:custGeom>
              <a:avLst/>
              <a:gdLst>
                <a:gd name="connsiteX0" fmla="*/ 0 w 204787"/>
                <a:gd name="connsiteY0" fmla="*/ 0 h 1294447"/>
                <a:gd name="connsiteX1" fmla="*/ 0 w 204787"/>
                <a:gd name="connsiteY1" fmla="*/ 1294447 h 1294447"/>
                <a:gd name="connsiteX2" fmla="*/ 204788 w 204787"/>
                <a:gd name="connsiteY2" fmla="*/ 1151001 h 1294447"/>
                <a:gd name="connsiteX3" fmla="*/ 204788 w 204787"/>
                <a:gd name="connsiteY3" fmla="*/ 0 h 1294447"/>
                <a:gd name="connsiteX4" fmla="*/ 0 w 204787"/>
                <a:gd name="connsiteY4" fmla="*/ 0 h 12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787" h="1294447">
                  <a:moveTo>
                    <a:pt x="0" y="0"/>
                  </a:moveTo>
                  <a:lnTo>
                    <a:pt x="0" y="1294447"/>
                  </a:lnTo>
                  <a:lnTo>
                    <a:pt x="204788" y="1151001"/>
                  </a:lnTo>
                  <a:lnTo>
                    <a:pt x="20478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5E19077-F82A-41CE-A981-EC48C327FC48}"/>
                </a:ext>
              </a:extLst>
            </p:cNvPr>
            <p:cNvSpPr/>
            <p:nvPr/>
          </p:nvSpPr>
          <p:spPr>
            <a:xfrm>
              <a:off x="2776060" y="3083909"/>
              <a:ext cx="3583971" cy="170211"/>
            </a:xfrm>
            <a:custGeom>
              <a:avLst/>
              <a:gdLst>
                <a:gd name="connsiteX0" fmla="*/ 243173 w 3583971"/>
                <a:gd name="connsiteY0" fmla="*/ 0 h 170211"/>
                <a:gd name="connsiteX1" fmla="*/ 0 w 3583971"/>
                <a:gd name="connsiteY1" fmla="*/ 170212 h 170211"/>
                <a:gd name="connsiteX2" fmla="*/ 3583972 w 3583971"/>
                <a:gd name="connsiteY2" fmla="*/ 170212 h 170211"/>
                <a:gd name="connsiteX3" fmla="*/ 3583972 w 3583971"/>
                <a:gd name="connsiteY3" fmla="*/ 0 h 170211"/>
                <a:gd name="connsiteX4" fmla="*/ 243173 w 3583971"/>
                <a:gd name="connsiteY4" fmla="*/ 0 h 17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971" h="170211">
                  <a:moveTo>
                    <a:pt x="243173" y="0"/>
                  </a:moveTo>
                  <a:lnTo>
                    <a:pt x="0" y="170212"/>
                  </a:lnTo>
                  <a:lnTo>
                    <a:pt x="3583972" y="170212"/>
                  </a:lnTo>
                  <a:lnTo>
                    <a:pt x="3583972" y="0"/>
                  </a:lnTo>
                  <a:lnTo>
                    <a:pt x="243173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073454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860D450D-231D-4164-9645-BAD8D40F83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1011"/>
          <a:stretch/>
        </p:blipFill>
        <p:spPr>
          <a:xfrm>
            <a:off x="6115051" y="1546857"/>
            <a:ext cx="3028949" cy="3598475"/>
          </a:xfrm>
          <a:prstGeom prst="rect">
            <a:avLst/>
          </a:prstGeom>
        </p:spPr>
      </p:pic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7F12401D-8CA6-4970-B1EB-473BB9697ED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5217634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F8FC789A-F324-4DEC-83EE-573F197E09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5217634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38" name="Graphic 13">
            <a:extLst>
              <a:ext uri="{FF2B5EF4-FFF2-40B4-BE49-F238E27FC236}">
                <a16:creationId xmlns:a16="http://schemas.microsoft.com/office/drawing/2014/main" id="{B35CF65D-0554-486A-A497-373909F1FC8D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9F52BDD6-AC81-4BE4-86FA-B6E58E576366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C7955F83-0920-423F-8595-70BEA91EA612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ED53B58C-CBFB-4321-A801-370D3D007CF7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53168846-F52D-4B9F-8BB2-E78FFC29B641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3BB814D9-8C68-451E-B673-6C94796F0315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21" name="Content Placeholder 5">
            <a:extLst>
              <a:ext uri="{FF2B5EF4-FFF2-40B4-BE49-F238E27FC236}">
                <a16:creationId xmlns:a16="http://schemas.microsoft.com/office/drawing/2014/main" id="{55C56857-C082-48E3-9438-0B91816C7B2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23851" y="1360127"/>
            <a:ext cx="5217634" cy="308719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2" name="Picture Placeholder 5">
            <a:extLst>
              <a:ext uri="{FF2B5EF4-FFF2-40B4-BE49-F238E27FC236}">
                <a16:creationId xmlns:a16="http://schemas.microsoft.com/office/drawing/2014/main" id="{892DA1EC-151C-4E52-AB55-6A33A5C92A7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867293" y="539528"/>
            <a:ext cx="3276706" cy="3907798"/>
          </a:xfrm>
          <a:prstGeom prst="rect">
            <a:avLst/>
          </a:prstGeo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350291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text field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77624D91-9E3E-4321-A974-A3E1B4BBC6F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B8842181-9882-4763-A255-2F6D8C547BB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9801B37-20A8-4B91-A8F0-105D95EED047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323850" y="1311276"/>
            <a:ext cx="8496299" cy="31321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2750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ext fiel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77624D91-9E3E-4321-A974-A3E1B4BBC6F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B8842181-9882-4763-A255-2F6D8C547BB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4C370A1-7980-4864-A5D1-DB16EC91B396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323850" y="1311275"/>
            <a:ext cx="4132263" cy="3132138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8162167F-A86A-48ED-8AAC-339024A875E3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4687887" y="1311275"/>
            <a:ext cx="4132263" cy="3132138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2249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77624D91-9E3E-4321-A974-A3E1B4BBC6F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B8842181-9882-4763-A255-2F6D8C547BB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E25434B-D502-477D-9384-BAAF4F1745D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3850" y="1317172"/>
            <a:ext cx="4131772" cy="3126242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7" name="Table Placeholder 6">
            <a:extLst>
              <a:ext uri="{FF2B5EF4-FFF2-40B4-BE49-F238E27FC236}">
                <a16:creationId xmlns:a16="http://schemas.microsoft.com/office/drawing/2014/main" id="{C5A989DE-9429-4B55-B9F6-08C5D05EAF5B}"/>
              </a:ext>
            </a:extLst>
          </p:cNvPr>
          <p:cNvSpPr>
            <a:spLocks noGrp="1"/>
          </p:cNvSpPr>
          <p:nvPr>
            <p:ph type="tbl" sz="quarter" idx="19"/>
          </p:nvPr>
        </p:nvSpPr>
        <p:spPr>
          <a:xfrm>
            <a:off x="4572000" y="1311275"/>
            <a:ext cx="4248150" cy="3125788"/>
          </a:xfrm>
        </p:spPr>
        <p:txBody>
          <a:bodyPr bIns="684000" anchor="ctr"/>
          <a:lstStyle>
            <a:lvl1pPr algn="ctr"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icon to add table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053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yramid info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C3F4959C-C4AB-4C3A-A945-EFFD4FCD2802}"/>
              </a:ext>
            </a:extLst>
          </p:cNvPr>
          <p:cNvSpPr/>
          <p:nvPr/>
        </p:nvSpPr>
        <p:spPr>
          <a:xfrm>
            <a:off x="977871" y="2946684"/>
            <a:ext cx="2310277" cy="500188"/>
          </a:xfrm>
          <a:custGeom>
            <a:avLst/>
            <a:gdLst>
              <a:gd name="connsiteX0" fmla="*/ 0 w 2310277"/>
              <a:gd name="connsiteY0" fmla="*/ 500189 h 500188"/>
              <a:gd name="connsiteX1" fmla="*/ 2310277 w 2310277"/>
              <a:gd name="connsiteY1" fmla="*/ 500189 h 500188"/>
              <a:gd name="connsiteX2" fmla="*/ 2021494 w 2310277"/>
              <a:gd name="connsiteY2" fmla="*/ 0 h 500188"/>
              <a:gd name="connsiteX3" fmla="*/ 288783 w 2310277"/>
              <a:gd name="connsiteY3" fmla="*/ 0 h 50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10277" h="500188">
                <a:moveTo>
                  <a:pt x="0" y="500189"/>
                </a:moveTo>
                <a:lnTo>
                  <a:pt x="2310277" y="500189"/>
                </a:lnTo>
                <a:lnTo>
                  <a:pt x="2021494" y="0"/>
                </a:lnTo>
                <a:lnTo>
                  <a:pt x="288783" y="0"/>
                </a:lnTo>
                <a:close/>
              </a:path>
            </a:pathLst>
          </a:custGeom>
          <a:solidFill>
            <a:schemeClr val="bg1"/>
          </a:solidFill>
          <a:ln w="4751" cap="flat">
            <a:noFill/>
            <a:prstDash val="solid"/>
            <a:miter/>
          </a:ln>
          <a:effectLst>
            <a:outerShdw blurRad="63500" sx="102000" sy="102000" algn="ctr" rotWithShape="0">
              <a:schemeClr val="bg1">
                <a:lumMod val="50000"/>
                <a:alpha val="20000"/>
              </a:schemeClr>
            </a:outerShdw>
          </a:effectLst>
        </p:spPr>
        <p:txBody>
          <a:bodyPr rtlCol="0" anchor="ctr"/>
          <a:lstStyle/>
          <a:p>
            <a:endParaRPr lang="de-DE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4AF9B92E-EDB6-4BA6-BE7A-6DCA7B5288D1}"/>
              </a:ext>
            </a:extLst>
          </p:cNvPr>
          <p:cNvSpPr/>
          <p:nvPr/>
        </p:nvSpPr>
        <p:spPr>
          <a:xfrm>
            <a:off x="689083" y="3446872"/>
            <a:ext cx="2887848" cy="500188"/>
          </a:xfrm>
          <a:custGeom>
            <a:avLst/>
            <a:gdLst>
              <a:gd name="connsiteX0" fmla="*/ 0 w 2887848"/>
              <a:gd name="connsiteY0" fmla="*/ 500189 h 500188"/>
              <a:gd name="connsiteX1" fmla="*/ 2887849 w 2887848"/>
              <a:gd name="connsiteY1" fmla="*/ 500189 h 500188"/>
              <a:gd name="connsiteX2" fmla="*/ 2599065 w 2887848"/>
              <a:gd name="connsiteY2" fmla="*/ 0 h 500188"/>
              <a:gd name="connsiteX3" fmla="*/ 288788 w 2887848"/>
              <a:gd name="connsiteY3" fmla="*/ 0 h 50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87848" h="500188">
                <a:moveTo>
                  <a:pt x="0" y="500189"/>
                </a:moveTo>
                <a:lnTo>
                  <a:pt x="2887849" y="500189"/>
                </a:lnTo>
                <a:lnTo>
                  <a:pt x="2599065" y="0"/>
                </a:lnTo>
                <a:lnTo>
                  <a:pt x="288788" y="0"/>
                </a:lnTo>
                <a:close/>
              </a:path>
            </a:pathLst>
          </a:custGeom>
          <a:solidFill>
            <a:schemeClr val="bg1"/>
          </a:solidFill>
          <a:ln w="4751" cap="flat">
            <a:noFill/>
            <a:prstDash val="solid"/>
            <a:miter/>
          </a:ln>
          <a:effectLst>
            <a:outerShdw blurRad="63500" sx="102000" sy="102000" algn="ctr" rotWithShape="0">
              <a:schemeClr val="bg1">
                <a:lumMod val="50000"/>
                <a:alpha val="20000"/>
              </a:schemeClr>
            </a:outerShdw>
          </a:effectLst>
        </p:spPr>
        <p:txBody>
          <a:bodyPr rtlCol="0" anchor="ctr"/>
          <a:lstStyle/>
          <a:p>
            <a:endParaRPr lang="de-DE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CBC72119-123B-4F06-A353-A63CF7646013}"/>
              </a:ext>
            </a:extLst>
          </p:cNvPr>
          <p:cNvSpPr/>
          <p:nvPr/>
        </p:nvSpPr>
        <p:spPr>
          <a:xfrm>
            <a:off x="400300" y="3947061"/>
            <a:ext cx="3465415" cy="500188"/>
          </a:xfrm>
          <a:custGeom>
            <a:avLst/>
            <a:gdLst>
              <a:gd name="connsiteX0" fmla="*/ 0 w 3465415"/>
              <a:gd name="connsiteY0" fmla="*/ 500189 h 500188"/>
              <a:gd name="connsiteX1" fmla="*/ 3465416 w 3465415"/>
              <a:gd name="connsiteY1" fmla="*/ 500189 h 500188"/>
              <a:gd name="connsiteX2" fmla="*/ 3176632 w 3465415"/>
              <a:gd name="connsiteY2" fmla="*/ 0 h 500188"/>
              <a:gd name="connsiteX3" fmla="*/ 288783 w 3465415"/>
              <a:gd name="connsiteY3" fmla="*/ 0 h 50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5415" h="500188">
                <a:moveTo>
                  <a:pt x="0" y="500189"/>
                </a:moveTo>
                <a:lnTo>
                  <a:pt x="3465416" y="500189"/>
                </a:lnTo>
                <a:lnTo>
                  <a:pt x="3176632" y="0"/>
                </a:lnTo>
                <a:lnTo>
                  <a:pt x="288783" y="0"/>
                </a:lnTo>
                <a:close/>
              </a:path>
            </a:pathLst>
          </a:custGeom>
          <a:solidFill>
            <a:schemeClr val="bg1"/>
          </a:solidFill>
          <a:ln w="4751" cap="flat">
            <a:noFill/>
            <a:prstDash val="solid"/>
            <a:miter/>
          </a:ln>
          <a:effectLst>
            <a:outerShdw blurRad="63500" sx="102000" sy="102000" algn="ctr" rotWithShape="0">
              <a:schemeClr val="bg1">
                <a:lumMod val="50000"/>
                <a:alpha val="20000"/>
              </a:schemeClr>
            </a:outerShdw>
          </a:effectLst>
        </p:spPr>
        <p:txBody>
          <a:bodyPr rtlCol="0" anchor="ctr"/>
          <a:lstStyle/>
          <a:p>
            <a:endParaRPr lang="de-DE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21630B0-0784-481C-A528-A4C5443130CE}"/>
              </a:ext>
            </a:extLst>
          </p:cNvPr>
          <p:cNvSpPr/>
          <p:nvPr/>
        </p:nvSpPr>
        <p:spPr>
          <a:xfrm>
            <a:off x="1266655" y="2446490"/>
            <a:ext cx="1732710" cy="500193"/>
          </a:xfrm>
          <a:custGeom>
            <a:avLst/>
            <a:gdLst>
              <a:gd name="connsiteX0" fmla="*/ 288783 w 1732710"/>
              <a:gd name="connsiteY0" fmla="*/ 0 h 500193"/>
              <a:gd name="connsiteX1" fmla="*/ 0 w 1732710"/>
              <a:gd name="connsiteY1" fmla="*/ 500193 h 500193"/>
              <a:gd name="connsiteX2" fmla="*/ 1732710 w 1732710"/>
              <a:gd name="connsiteY2" fmla="*/ 500193 h 500193"/>
              <a:gd name="connsiteX3" fmla="*/ 1443922 w 1732710"/>
              <a:gd name="connsiteY3" fmla="*/ 0 h 500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32710" h="500193">
                <a:moveTo>
                  <a:pt x="288783" y="0"/>
                </a:moveTo>
                <a:lnTo>
                  <a:pt x="0" y="500193"/>
                </a:lnTo>
                <a:lnTo>
                  <a:pt x="1732710" y="500193"/>
                </a:lnTo>
                <a:lnTo>
                  <a:pt x="1443922" y="0"/>
                </a:lnTo>
                <a:close/>
              </a:path>
            </a:pathLst>
          </a:custGeom>
          <a:solidFill>
            <a:schemeClr val="bg1"/>
          </a:solidFill>
          <a:ln w="4751" cap="flat">
            <a:noFill/>
            <a:prstDash val="solid"/>
            <a:miter/>
          </a:ln>
          <a:effectLst>
            <a:outerShdw blurRad="63500" sx="102000" sy="102000" algn="ctr" rotWithShape="0">
              <a:schemeClr val="bg1">
                <a:lumMod val="50000"/>
                <a:alpha val="20000"/>
              </a:schemeClr>
            </a:outerShdw>
          </a:effectLst>
        </p:spPr>
        <p:txBody>
          <a:bodyPr rtlCol="0" anchor="ctr"/>
          <a:lstStyle/>
          <a:p>
            <a:endParaRPr lang="de-DE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EB1B9A6-8EEA-4528-927E-28F61E1642DC}"/>
              </a:ext>
            </a:extLst>
          </p:cNvPr>
          <p:cNvSpPr/>
          <p:nvPr/>
        </p:nvSpPr>
        <p:spPr>
          <a:xfrm>
            <a:off x="1555438" y="1946301"/>
            <a:ext cx="1155138" cy="500188"/>
          </a:xfrm>
          <a:custGeom>
            <a:avLst/>
            <a:gdLst>
              <a:gd name="connsiteX0" fmla="*/ 866355 w 1155138"/>
              <a:gd name="connsiteY0" fmla="*/ 0 h 500188"/>
              <a:gd name="connsiteX1" fmla="*/ 288784 w 1155138"/>
              <a:gd name="connsiteY1" fmla="*/ 0 h 500188"/>
              <a:gd name="connsiteX2" fmla="*/ 0 w 1155138"/>
              <a:gd name="connsiteY2" fmla="*/ 500189 h 500188"/>
              <a:gd name="connsiteX3" fmla="*/ 1155139 w 1155138"/>
              <a:gd name="connsiteY3" fmla="*/ 500189 h 50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5138" h="500188">
                <a:moveTo>
                  <a:pt x="866355" y="0"/>
                </a:moveTo>
                <a:lnTo>
                  <a:pt x="288784" y="0"/>
                </a:lnTo>
                <a:lnTo>
                  <a:pt x="0" y="500189"/>
                </a:lnTo>
                <a:lnTo>
                  <a:pt x="1155139" y="500189"/>
                </a:lnTo>
                <a:close/>
              </a:path>
            </a:pathLst>
          </a:custGeom>
          <a:solidFill>
            <a:schemeClr val="bg1"/>
          </a:solidFill>
          <a:ln w="4751" cap="flat">
            <a:noFill/>
            <a:prstDash val="solid"/>
            <a:miter/>
          </a:ln>
          <a:effectLst>
            <a:outerShdw blurRad="63500" sx="102000" sy="102000" algn="ctr" rotWithShape="0">
              <a:schemeClr val="bg1">
                <a:lumMod val="50000"/>
                <a:alpha val="20000"/>
              </a:schemeClr>
            </a:outerShdw>
          </a:effectLst>
        </p:spPr>
        <p:txBody>
          <a:bodyPr rtlCol="0" anchor="ctr"/>
          <a:lstStyle/>
          <a:p>
            <a:endParaRPr lang="de-DE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1466FC9-CF67-4EFD-A16C-71994B2F3938}"/>
              </a:ext>
            </a:extLst>
          </p:cNvPr>
          <p:cNvSpPr/>
          <p:nvPr/>
        </p:nvSpPr>
        <p:spPr>
          <a:xfrm>
            <a:off x="1844222" y="1446113"/>
            <a:ext cx="577571" cy="500188"/>
          </a:xfrm>
          <a:custGeom>
            <a:avLst/>
            <a:gdLst>
              <a:gd name="connsiteX0" fmla="*/ 288788 w 577571"/>
              <a:gd name="connsiteY0" fmla="*/ 0 h 500188"/>
              <a:gd name="connsiteX1" fmla="*/ 0 w 577571"/>
              <a:gd name="connsiteY1" fmla="*/ 500189 h 500188"/>
              <a:gd name="connsiteX2" fmla="*/ 577572 w 577571"/>
              <a:gd name="connsiteY2" fmla="*/ 500189 h 50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77571" h="500188">
                <a:moveTo>
                  <a:pt x="288788" y="0"/>
                </a:moveTo>
                <a:lnTo>
                  <a:pt x="0" y="500189"/>
                </a:lnTo>
                <a:lnTo>
                  <a:pt x="577572" y="500189"/>
                </a:lnTo>
                <a:close/>
              </a:path>
            </a:pathLst>
          </a:custGeom>
          <a:solidFill>
            <a:schemeClr val="bg1"/>
          </a:solidFill>
          <a:ln w="4751" cap="flat">
            <a:noFill/>
            <a:prstDash val="solid"/>
            <a:miter/>
          </a:ln>
          <a:effectLst>
            <a:outerShdw blurRad="63500" sx="102000" sy="102000" algn="ctr" rotWithShape="0">
              <a:schemeClr val="bg1">
                <a:lumMod val="50000"/>
                <a:alpha val="20000"/>
              </a:schemeClr>
            </a:outerShdw>
          </a:effectLst>
        </p:spPr>
        <p:txBody>
          <a:bodyPr rtlCol="0" anchor="ctr"/>
          <a:lstStyle/>
          <a:p>
            <a:endParaRPr lang="de-DE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E531368-D560-4FC5-8B75-7AE8DDD5240D}"/>
              </a:ext>
            </a:extLst>
          </p:cNvPr>
          <p:cNvSpPr/>
          <p:nvPr/>
        </p:nvSpPr>
        <p:spPr>
          <a:xfrm>
            <a:off x="4249960" y="1620104"/>
            <a:ext cx="107710" cy="152206"/>
          </a:xfrm>
          <a:custGeom>
            <a:avLst/>
            <a:gdLst>
              <a:gd name="connsiteX0" fmla="*/ 0 w 107710"/>
              <a:gd name="connsiteY0" fmla="*/ 0 h 152206"/>
              <a:gd name="connsiteX1" fmla="*/ 49986 w 107710"/>
              <a:gd name="connsiteY1" fmla="*/ 76103 h 152206"/>
              <a:gd name="connsiteX2" fmla="*/ 0 w 107710"/>
              <a:gd name="connsiteY2" fmla="*/ 152207 h 152206"/>
              <a:gd name="connsiteX3" fmla="*/ 57720 w 107710"/>
              <a:gd name="connsiteY3" fmla="*/ 152207 h 152206"/>
              <a:gd name="connsiteX4" fmla="*/ 107710 w 107710"/>
              <a:gd name="connsiteY4" fmla="*/ 76103 h 152206"/>
              <a:gd name="connsiteX5" fmla="*/ 57720 w 107710"/>
              <a:gd name="connsiteY5" fmla="*/ 0 h 15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7710" h="152206">
                <a:moveTo>
                  <a:pt x="0" y="0"/>
                </a:moveTo>
                <a:lnTo>
                  <a:pt x="49986" y="76103"/>
                </a:lnTo>
                <a:lnTo>
                  <a:pt x="0" y="152207"/>
                </a:lnTo>
                <a:lnTo>
                  <a:pt x="57720" y="152207"/>
                </a:lnTo>
                <a:lnTo>
                  <a:pt x="107710" y="76103"/>
                </a:lnTo>
                <a:lnTo>
                  <a:pt x="57720" y="0"/>
                </a:lnTo>
                <a:close/>
              </a:path>
            </a:pathLst>
          </a:custGeom>
          <a:solidFill>
            <a:schemeClr val="tx2"/>
          </a:solidFill>
          <a:ln w="4751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A03E7A9F-6549-4999-AAE2-C709A72A0640}"/>
              </a:ext>
            </a:extLst>
          </p:cNvPr>
          <p:cNvSpPr/>
          <p:nvPr/>
        </p:nvSpPr>
        <p:spPr>
          <a:xfrm>
            <a:off x="4134517" y="1620104"/>
            <a:ext cx="107710" cy="152206"/>
          </a:xfrm>
          <a:custGeom>
            <a:avLst/>
            <a:gdLst>
              <a:gd name="connsiteX0" fmla="*/ 0 w 107710"/>
              <a:gd name="connsiteY0" fmla="*/ 0 h 152206"/>
              <a:gd name="connsiteX1" fmla="*/ 49986 w 107710"/>
              <a:gd name="connsiteY1" fmla="*/ 76103 h 152206"/>
              <a:gd name="connsiteX2" fmla="*/ 0 w 107710"/>
              <a:gd name="connsiteY2" fmla="*/ 152207 h 152206"/>
              <a:gd name="connsiteX3" fmla="*/ 57720 w 107710"/>
              <a:gd name="connsiteY3" fmla="*/ 152207 h 152206"/>
              <a:gd name="connsiteX4" fmla="*/ 107710 w 107710"/>
              <a:gd name="connsiteY4" fmla="*/ 76103 h 152206"/>
              <a:gd name="connsiteX5" fmla="*/ 57720 w 107710"/>
              <a:gd name="connsiteY5" fmla="*/ 0 h 15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7710" h="152206">
                <a:moveTo>
                  <a:pt x="0" y="0"/>
                </a:moveTo>
                <a:lnTo>
                  <a:pt x="49986" y="76103"/>
                </a:lnTo>
                <a:lnTo>
                  <a:pt x="0" y="152207"/>
                </a:lnTo>
                <a:lnTo>
                  <a:pt x="57720" y="152207"/>
                </a:lnTo>
                <a:lnTo>
                  <a:pt x="107710" y="76103"/>
                </a:lnTo>
                <a:lnTo>
                  <a:pt x="5772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4751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CFAB5053-61F0-4F34-8E5C-E20AD24ECBA4}"/>
              </a:ext>
            </a:extLst>
          </p:cNvPr>
          <p:cNvSpPr/>
          <p:nvPr/>
        </p:nvSpPr>
        <p:spPr>
          <a:xfrm>
            <a:off x="4249960" y="2120292"/>
            <a:ext cx="107710" cy="152206"/>
          </a:xfrm>
          <a:custGeom>
            <a:avLst/>
            <a:gdLst>
              <a:gd name="connsiteX0" fmla="*/ 0 w 107710"/>
              <a:gd name="connsiteY0" fmla="*/ 0 h 152206"/>
              <a:gd name="connsiteX1" fmla="*/ 49986 w 107710"/>
              <a:gd name="connsiteY1" fmla="*/ 76103 h 152206"/>
              <a:gd name="connsiteX2" fmla="*/ 0 w 107710"/>
              <a:gd name="connsiteY2" fmla="*/ 152207 h 152206"/>
              <a:gd name="connsiteX3" fmla="*/ 57720 w 107710"/>
              <a:gd name="connsiteY3" fmla="*/ 152207 h 152206"/>
              <a:gd name="connsiteX4" fmla="*/ 107710 w 107710"/>
              <a:gd name="connsiteY4" fmla="*/ 76103 h 152206"/>
              <a:gd name="connsiteX5" fmla="*/ 57720 w 107710"/>
              <a:gd name="connsiteY5" fmla="*/ 0 h 15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7710" h="152206">
                <a:moveTo>
                  <a:pt x="0" y="0"/>
                </a:moveTo>
                <a:lnTo>
                  <a:pt x="49986" y="76103"/>
                </a:lnTo>
                <a:lnTo>
                  <a:pt x="0" y="152207"/>
                </a:lnTo>
                <a:lnTo>
                  <a:pt x="57720" y="152207"/>
                </a:lnTo>
                <a:lnTo>
                  <a:pt x="107710" y="76103"/>
                </a:lnTo>
                <a:lnTo>
                  <a:pt x="57720" y="0"/>
                </a:lnTo>
                <a:close/>
              </a:path>
            </a:pathLst>
          </a:custGeom>
          <a:solidFill>
            <a:schemeClr val="tx2"/>
          </a:solidFill>
          <a:ln w="4751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59DD9619-AEA7-4C0A-AACF-C283ADEE9EA4}"/>
              </a:ext>
            </a:extLst>
          </p:cNvPr>
          <p:cNvSpPr/>
          <p:nvPr/>
        </p:nvSpPr>
        <p:spPr>
          <a:xfrm>
            <a:off x="4134517" y="2120292"/>
            <a:ext cx="107710" cy="152206"/>
          </a:xfrm>
          <a:custGeom>
            <a:avLst/>
            <a:gdLst>
              <a:gd name="connsiteX0" fmla="*/ 0 w 107710"/>
              <a:gd name="connsiteY0" fmla="*/ 0 h 152206"/>
              <a:gd name="connsiteX1" fmla="*/ 49986 w 107710"/>
              <a:gd name="connsiteY1" fmla="*/ 76103 h 152206"/>
              <a:gd name="connsiteX2" fmla="*/ 0 w 107710"/>
              <a:gd name="connsiteY2" fmla="*/ 152207 h 152206"/>
              <a:gd name="connsiteX3" fmla="*/ 57720 w 107710"/>
              <a:gd name="connsiteY3" fmla="*/ 152207 h 152206"/>
              <a:gd name="connsiteX4" fmla="*/ 107710 w 107710"/>
              <a:gd name="connsiteY4" fmla="*/ 76103 h 152206"/>
              <a:gd name="connsiteX5" fmla="*/ 57720 w 107710"/>
              <a:gd name="connsiteY5" fmla="*/ 0 h 15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7710" h="152206">
                <a:moveTo>
                  <a:pt x="0" y="0"/>
                </a:moveTo>
                <a:lnTo>
                  <a:pt x="49986" y="76103"/>
                </a:lnTo>
                <a:lnTo>
                  <a:pt x="0" y="152207"/>
                </a:lnTo>
                <a:lnTo>
                  <a:pt x="57720" y="152207"/>
                </a:lnTo>
                <a:lnTo>
                  <a:pt x="107710" y="76103"/>
                </a:lnTo>
                <a:lnTo>
                  <a:pt x="5772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4751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6E1BEEB0-64D4-416E-BE7C-85726CD74DA5}"/>
              </a:ext>
            </a:extLst>
          </p:cNvPr>
          <p:cNvSpPr/>
          <p:nvPr/>
        </p:nvSpPr>
        <p:spPr>
          <a:xfrm>
            <a:off x="4249960" y="2620486"/>
            <a:ext cx="107710" cy="152206"/>
          </a:xfrm>
          <a:custGeom>
            <a:avLst/>
            <a:gdLst>
              <a:gd name="connsiteX0" fmla="*/ 0 w 107710"/>
              <a:gd name="connsiteY0" fmla="*/ 0 h 152206"/>
              <a:gd name="connsiteX1" fmla="*/ 49986 w 107710"/>
              <a:gd name="connsiteY1" fmla="*/ 76103 h 152206"/>
              <a:gd name="connsiteX2" fmla="*/ 0 w 107710"/>
              <a:gd name="connsiteY2" fmla="*/ 152207 h 152206"/>
              <a:gd name="connsiteX3" fmla="*/ 57720 w 107710"/>
              <a:gd name="connsiteY3" fmla="*/ 152207 h 152206"/>
              <a:gd name="connsiteX4" fmla="*/ 107710 w 107710"/>
              <a:gd name="connsiteY4" fmla="*/ 76103 h 152206"/>
              <a:gd name="connsiteX5" fmla="*/ 57720 w 107710"/>
              <a:gd name="connsiteY5" fmla="*/ 0 h 15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7710" h="152206">
                <a:moveTo>
                  <a:pt x="0" y="0"/>
                </a:moveTo>
                <a:lnTo>
                  <a:pt x="49986" y="76103"/>
                </a:lnTo>
                <a:lnTo>
                  <a:pt x="0" y="152207"/>
                </a:lnTo>
                <a:lnTo>
                  <a:pt x="57720" y="152207"/>
                </a:lnTo>
                <a:lnTo>
                  <a:pt x="107710" y="76103"/>
                </a:lnTo>
                <a:lnTo>
                  <a:pt x="57720" y="0"/>
                </a:lnTo>
                <a:close/>
              </a:path>
            </a:pathLst>
          </a:custGeom>
          <a:solidFill>
            <a:schemeClr val="tx2"/>
          </a:solidFill>
          <a:ln w="4751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558CFB27-BCDD-4B5C-BA64-508A681E8006}"/>
              </a:ext>
            </a:extLst>
          </p:cNvPr>
          <p:cNvSpPr/>
          <p:nvPr/>
        </p:nvSpPr>
        <p:spPr>
          <a:xfrm>
            <a:off x="4134517" y="2620486"/>
            <a:ext cx="107710" cy="152206"/>
          </a:xfrm>
          <a:custGeom>
            <a:avLst/>
            <a:gdLst>
              <a:gd name="connsiteX0" fmla="*/ 0 w 107710"/>
              <a:gd name="connsiteY0" fmla="*/ 0 h 152206"/>
              <a:gd name="connsiteX1" fmla="*/ 49986 w 107710"/>
              <a:gd name="connsiteY1" fmla="*/ 76103 h 152206"/>
              <a:gd name="connsiteX2" fmla="*/ 0 w 107710"/>
              <a:gd name="connsiteY2" fmla="*/ 152207 h 152206"/>
              <a:gd name="connsiteX3" fmla="*/ 57720 w 107710"/>
              <a:gd name="connsiteY3" fmla="*/ 152207 h 152206"/>
              <a:gd name="connsiteX4" fmla="*/ 107710 w 107710"/>
              <a:gd name="connsiteY4" fmla="*/ 76103 h 152206"/>
              <a:gd name="connsiteX5" fmla="*/ 57720 w 107710"/>
              <a:gd name="connsiteY5" fmla="*/ 0 h 15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7710" h="152206">
                <a:moveTo>
                  <a:pt x="0" y="0"/>
                </a:moveTo>
                <a:lnTo>
                  <a:pt x="49986" y="76103"/>
                </a:lnTo>
                <a:lnTo>
                  <a:pt x="0" y="152207"/>
                </a:lnTo>
                <a:lnTo>
                  <a:pt x="57720" y="152207"/>
                </a:lnTo>
                <a:lnTo>
                  <a:pt x="107710" y="76103"/>
                </a:lnTo>
                <a:lnTo>
                  <a:pt x="5772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4751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41F257DC-A48A-43C7-9774-3054886CC64C}"/>
              </a:ext>
            </a:extLst>
          </p:cNvPr>
          <p:cNvSpPr/>
          <p:nvPr/>
        </p:nvSpPr>
        <p:spPr>
          <a:xfrm>
            <a:off x="4249960" y="3120675"/>
            <a:ext cx="107710" cy="152206"/>
          </a:xfrm>
          <a:custGeom>
            <a:avLst/>
            <a:gdLst>
              <a:gd name="connsiteX0" fmla="*/ 0 w 107710"/>
              <a:gd name="connsiteY0" fmla="*/ 0 h 152206"/>
              <a:gd name="connsiteX1" fmla="*/ 49986 w 107710"/>
              <a:gd name="connsiteY1" fmla="*/ 76103 h 152206"/>
              <a:gd name="connsiteX2" fmla="*/ 0 w 107710"/>
              <a:gd name="connsiteY2" fmla="*/ 152207 h 152206"/>
              <a:gd name="connsiteX3" fmla="*/ 57720 w 107710"/>
              <a:gd name="connsiteY3" fmla="*/ 152207 h 152206"/>
              <a:gd name="connsiteX4" fmla="*/ 107710 w 107710"/>
              <a:gd name="connsiteY4" fmla="*/ 76103 h 152206"/>
              <a:gd name="connsiteX5" fmla="*/ 57720 w 107710"/>
              <a:gd name="connsiteY5" fmla="*/ 0 h 15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7710" h="152206">
                <a:moveTo>
                  <a:pt x="0" y="0"/>
                </a:moveTo>
                <a:lnTo>
                  <a:pt x="49986" y="76103"/>
                </a:lnTo>
                <a:lnTo>
                  <a:pt x="0" y="152207"/>
                </a:lnTo>
                <a:lnTo>
                  <a:pt x="57720" y="152207"/>
                </a:lnTo>
                <a:lnTo>
                  <a:pt x="107710" y="76103"/>
                </a:lnTo>
                <a:lnTo>
                  <a:pt x="57720" y="0"/>
                </a:lnTo>
                <a:close/>
              </a:path>
            </a:pathLst>
          </a:custGeom>
          <a:solidFill>
            <a:schemeClr val="tx2"/>
          </a:solidFill>
          <a:ln w="4751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A5A57A25-2BBB-4AF4-ADE9-6012870BC8AB}"/>
              </a:ext>
            </a:extLst>
          </p:cNvPr>
          <p:cNvSpPr/>
          <p:nvPr/>
        </p:nvSpPr>
        <p:spPr>
          <a:xfrm>
            <a:off x="4134517" y="3120675"/>
            <a:ext cx="107710" cy="152206"/>
          </a:xfrm>
          <a:custGeom>
            <a:avLst/>
            <a:gdLst>
              <a:gd name="connsiteX0" fmla="*/ 0 w 107710"/>
              <a:gd name="connsiteY0" fmla="*/ 0 h 152206"/>
              <a:gd name="connsiteX1" fmla="*/ 49986 w 107710"/>
              <a:gd name="connsiteY1" fmla="*/ 76103 h 152206"/>
              <a:gd name="connsiteX2" fmla="*/ 0 w 107710"/>
              <a:gd name="connsiteY2" fmla="*/ 152207 h 152206"/>
              <a:gd name="connsiteX3" fmla="*/ 57720 w 107710"/>
              <a:gd name="connsiteY3" fmla="*/ 152207 h 152206"/>
              <a:gd name="connsiteX4" fmla="*/ 107710 w 107710"/>
              <a:gd name="connsiteY4" fmla="*/ 76103 h 152206"/>
              <a:gd name="connsiteX5" fmla="*/ 57720 w 107710"/>
              <a:gd name="connsiteY5" fmla="*/ 0 h 15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7710" h="152206">
                <a:moveTo>
                  <a:pt x="0" y="0"/>
                </a:moveTo>
                <a:lnTo>
                  <a:pt x="49986" y="76103"/>
                </a:lnTo>
                <a:lnTo>
                  <a:pt x="0" y="152207"/>
                </a:lnTo>
                <a:lnTo>
                  <a:pt x="57720" y="152207"/>
                </a:lnTo>
                <a:lnTo>
                  <a:pt x="107710" y="76103"/>
                </a:lnTo>
                <a:lnTo>
                  <a:pt x="5772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4751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81E434E0-3E0D-4B6D-ACD9-258DA024D43E}"/>
              </a:ext>
            </a:extLst>
          </p:cNvPr>
          <p:cNvSpPr/>
          <p:nvPr/>
        </p:nvSpPr>
        <p:spPr>
          <a:xfrm>
            <a:off x="4249960" y="3620864"/>
            <a:ext cx="107710" cy="152206"/>
          </a:xfrm>
          <a:custGeom>
            <a:avLst/>
            <a:gdLst>
              <a:gd name="connsiteX0" fmla="*/ 0 w 107710"/>
              <a:gd name="connsiteY0" fmla="*/ 0 h 152206"/>
              <a:gd name="connsiteX1" fmla="*/ 49986 w 107710"/>
              <a:gd name="connsiteY1" fmla="*/ 76103 h 152206"/>
              <a:gd name="connsiteX2" fmla="*/ 0 w 107710"/>
              <a:gd name="connsiteY2" fmla="*/ 152207 h 152206"/>
              <a:gd name="connsiteX3" fmla="*/ 57720 w 107710"/>
              <a:gd name="connsiteY3" fmla="*/ 152207 h 152206"/>
              <a:gd name="connsiteX4" fmla="*/ 107710 w 107710"/>
              <a:gd name="connsiteY4" fmla="*/ 76103 h 152206"/>
              <a:gd name="connsiteX5" fmla="*/ 57720 w 107710"/>
              <a:gd name="connsiteY5" fmla="*/ 0 h 15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7710" h="152206">
                <a:moveTo>
                  <a:pt x="0" y="0"/>
                </a:moveTo>
                <a:lnTo>
                  <a:pt x="49986" y="76103"/>
                </a:lnTo>
                <a:lnTo>
                  <a:pt x="0" y="152207"/>
                </a:lnTo>
                <a:lnTo>
                  <a:pt x="57720" y="152207"/>
                </a:lnTo>
                <a:lnTo>
                  <a:pt x="107710" y="76103"/>
                </a:lnTo>
                <a:lnTo>
                  <a:pt x="57720" y="0"/>
                </a:lnTo>
                <a:close/>
              </a:path>
            </a:pathLst>
          </a:custGeom>
          <a:solidFill>
            <a:schemeClr val="tx2"/>
          </a:solidFill>
          <a:ln w="4751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A0504922-E30C-46E7-9EF9-8FBDCCA544F4}"/>
              </a:ext>
            </a:extLst>
          </p:cNvPr>
          <p:cNvSpPr/>
          <p:nvPr/>
        </p:nvSpPr>
        <p:spPr>
          <a:xfrm>
            <a:off x="4134517" y="3620864"/>
            <a:ext cx="107710" cy="152206"/>
          </a:xfrm>
          <a:custGeom>
            <a:avLst/>
            <a:gdLst>
              <a:gd name="connsiteX0" fmla="*/ 0 w 107710"/>
              <a:gd name="connsiteY0" fmla="*/ 0 h 152206"/>
              <a:gd name="connsiteX1" fmla="*/ 49986 w 107710"/>
              <a:gd name="connsiteY1" fmla="*/ 76103 h 152206"/>
              <a:gd name="connsiteX2" fmla="*/ 0 w 107710"/>
              <a:gd name="connsiteY2" fmla="*/ 152207 h 152206"/>
              <a:gd name="connsiteX3" fmla="*/ 57720 w 107710"/>
              <a:gd name="connsiteY3" fmla="*/ 152207 h 152206"/>
              <a:gd name="connsiteX4" fmla="*/ 107710 w 107710"/>
              <a:gd name="connsiteY4" fmla="*/ 76103 h 152206"/>
              <a:gd name="connsiteX5" fmla="*/ 57720 w 107710"/>
              <a:gd name="connsiteY5" fmla="*/ 0 h 15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7710" h="152206">
                <a:moveTo>
                  <a:pt x="0" y="0"/>
                </a:moveTo>
                <a:lnTo>
                  <a:pt x="49986" y="76103"/>
                </a:lnTo>
                <a:lnTo>
                  <a:pt x="0" y="152207"/>
                </a:lnTo>
                <a:lnTo>
                  <a:pt x="57720" y="152207"/>
                </a:lnTo>
                <a:lnTo>
                  <a:pt x="107710" y="76103"/>
                </a:lnTo>
                <a:lnTo>
                  <a:pt x="5772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4751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E4392AF5-F264-4D31-AD4A-AA4BFD3EBE06}"/>
              </a:ext>
            </a:extLst>
          </p:cNvPr>
          <p:cNvSpPr/>
          <p:nvPr/>
        </p:nvSpPr>
        <p:spPr>
          <a:xfrm>
            <a:off x="4249960" y="4121052"/>
            <a:ext cx="107710" cy="152206"/>
          </a:xfrm>
          <a:custGeom>
            <a:avLst/>
            <a:gdLst>
              <a:gd name="connsiteX0" fmla="*/ 0 w 107710"/>
              <a:gd name="connsiteY0" fmla="*/ 0 h 152206"/>
              <a:gd name="connsiteX1" fmla="*/ 49986 w 107710"/>
              <a:gd name="connsiteY1" fmla="*/ 76103 h 152206"/>
              <a:gd name="connsiteX2" fmla="*/ 0 w 107710"/>
              <a:gd name="connsiteY2" fmla="*/ 152207 h 152206"/>
              <a:gd name="connsiteX3" fmla="*/ 57720 w 107710"/>
              <a:gd name="connsiteY3" fmla="*/ 152207 h 152206"/>
              <a:gd name="connsiteX4" fmla="*/ 107710 w 107710"/>
              <a:gd name="connsiteY4" fmla="*/ 76103 h 152206"/>
              <a:gd name="connsiteX5" fmla="*/ 57720 w 107710"/>
              <a:gd name="connsiteY5" fmla="*/ 0 h 15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7710" h="152206">
                <a:moveTo>
                  <a:pt x="0" y="0"/>
                </a:moveTo>
                <a:lnTo>
                  <a:pt x="49986" y="76103"/>
                </a:lnTo>
                <a:lnTo>
                  <a:pt x="0" y="152207"/>
                </a:lnTo>
                <a:lnTo>
                  <a:pt x="57720" y="152207"/>
                </a:lnTo>
                <a:lnTo>
                  <a:pt x="107710" y="76103"/>
                </a:lnTo>
                <a:lnTo>
                  <a:pt x="57720" y="0"/>
                </a:lnTo>
                <a:close/>
              </a:path>
            </a:pathLst>
          </a:custGeom>
          <a:solidFill>
            <a:schemeClr val="tx2"/>
          </a:solidFill>
          <a:ln w="4751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703441EF-CCF9-4A01-8417-6407632AEFB8}"/>
              </a:ext>
            </a:extLst>
          </p:cNvPr>
          <p:cNvSpPr/>
          <p:nvPr/>
        </p:nvSpPr>
        <p:spPr>
          <a:xfrm>
            <a:off x="4134517" y="4121052"/>
            <a:ext cx="107710" cy="152206"/>
          </a:xfrm>
          <a:custGeom>
            <a:avLst/>
            <a:gdLst>
              <a:gd name="connsiteX0" fmla="*/ 0 w 107710"/>
              <a:gd name="connsiteY0" fmla="*/ 0 h 152206"/>
              <a:gd name="connsiteX1" fmla="*/ 49986 w 107710"/>
              <a:gd name="connsiteY1" fmla="*/ 76103 h 152206"/>
              <a:gd name="connsiteX2" fmla="*/ 0 w 107710"/>
              <a:gd name="connsiteY2" fmla="*/ 152207 h 152206"/>
              <a:gd name="connsiteX3" fmla="*/ 57720 w 107710"/>
              <a:gd name="connsiteY3" fmla="*/ 152207 h 152206"/>
              <a:gd name="connsiteX4" fmla="*/ 107710 w 107710"/>
              <a:gd name="connsiteY4" fmla="*/ 76103 h 152206"/>
              <a:gd name="connsiteX5" fmla="*/ 57720 w 107710"/>
              <a:gd name="connsiteY5" fmla="*/ 0 h 15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7710" h="152206">
                <a:moveTo>
                  <a:pt x="0" y="0"/>
                </a:moveTo>
                <a:lnTo>
                  <a:pt x="49986" y="76103"/>
                </a:lnTo>
                <a:lnTo>
                  <a:pt x="0" y="152207"/>
                </a:lnTo>
                <a:lnTo>
                  <a:pt x="57720" y="152207"/>
                </a:lnTo>
                <a:lnTo>
                  <a:pt x="107710" y="76103"/>
                </a:lnTo>
                <a:lnTo>
                  <a:pt x="5772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4751" cap="flat">
            <a:noFill/>
            <a:prstDash val="solid"/>
            <a:miter/>
          </a:ln>
        </p:spPr>
        <p:txBody>
          <a:bodyPr rtlCol="0" anchor="ctr"/>
          <a:lstStyle/>
          <a:p>
            <a:endParaRPr lang="de-DE"/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96DAF91D-649B-47D5-8C36-E550A363EF13}"/>
              </a:ext>
            </a:extLst>
          </p:cNvPr>
          <p:cNvCxnSpPr>
            <a:cxnSpLocks/>
          </p:cNvCxnSpPr>
          <p:nvPr/>
        </p:nvCxnSpPr>
        <p:spPr>
          <a:xfrm>
            <a:off x="2328220" y="1681386"/>
            <a:ext cx="1793891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A5CBEAE7-A203-4BA3-AB3C-91A52B797F2D}"/>
              </a:ext>
            </a:extLst>
          </p:cNvPr>
          <p:cNvCxnSpPr>
            <a:cxnSpLocks/>
          </p:cNvCxnSpPr>
          <p:nvPr/>
        </p:nvCxnSpPr>
        <p:spPr>
          <a:xfrm>
            <a:off x="2612551" y="2181575"/>
            <a:ext cx="150956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B1008680-FEFF-4918-B2E4-58BB51F22826}"/>
              </a:ext>
            </a:extLst>
          </p:cNvPr>
          <p:cNvCxnSpPr>
            <a:cxnSpLocks/>
          </p:cNvCxnSpPr>
          <p:nvPr/>
        </p:nvCxnSpPr>
        <p:spPr>
          <a:xfrm>
            <a:off x="2901334" y="2681763"/>
            <a:ext cx="1220777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93B31E8B-9921-45D2-9E64-069012E00E23}"/>
              </a:ext>
            </a:extLst>
          </p:cNvPr>
          <p:cNvCxnSpPr>
            <a:cxnSpLocks/>
          </p:cNvCxnSpPr>
          <p:nvPr/>
        </p:nvCxnSpPr>
        <p:spPr>
          <a:xfrm>
            <a:off x="3190122" y="3189667"/>
            <a:ext cx="931989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4388F513-382B-44B5-BA15-7B7355E3BCFA}"/>
              </a:ext>
            </a:extLst>
          </p:cNvPr>
          <p:cNvCxnSpPr>
            <a:cxnSpLocks/>
          </p:cNvCxnSpPr>
          <p:nvPr/>
        </p:nvCxnSpPr>
        <p:spPr>
          <a:xfrm>
            <a:off x="3478906" y="3689856"/>
            <a:ext cx="643205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E66F74B6-EC33-4DFE-B23A-905F5D9FFAE2}"/>
              </a:ext>
            </a:extLst>
          </p:cNvPr>
          <p:cNvCxnSpPr>
            <a:cxnSpLocks/>
          </p:cNvCxnSpPr>
          <p:nvPr/>
        </p:nvCxnSpPr>
        <p:spPr>
          <a:xfrm>
            <a:off x="3767689" y="4182335"/>
            <a:ext cx="35442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 Placeholder 6">
            <a:extLst>
              <a:ext uri="{FF2B5EF4-FFF2-40B4-BE49-F238E27FC236}">
                <a16:creationId xmlns:a16="http://schemas.microsoft.com/office/drawing/2014/main" id="{3CD4DD60-E41D-454A-9BCC-ADEE668389D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467012" y="1510426"/>
            <a:ext cx="4353138" cy="332656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68" name="Text Placeholder 6">
            <a:extLst>
              <a:ext uri="{FF2B5EF4-FFF2-40B4-BE49-F238E27FC236}">
                <a16:creationId xmlns:a16="http://schemas.microsoft.com/office/drawing/2014/main" id="{4CE37E8A-C8A9-4154-9576-AD3EDB192FC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67012" y="2017335"/>
            <a:ext cx="4353138" cy="332656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69" name="Text Placeholder 6">
            <a:extLst>
              <a:ext uri="{FF2B5EF4-FFF2-40B4-BE49-F238E27FC236}">
                <a16:creationId xmlns:a16="http://schemas.microsoft.com/office/drawing/2014/main" id="{651BE911-49BF-443D-8548-EAF70314798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67012" y="2515435"/>
            <a:ext cx="4353138" cy="332656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70" name="Text Placeholder 6">
            <a:extLst>
              <a:ext uri="{FF2B5EF4-FFF2-40B4-BE49-F238E27FC236}">
                <a16:creationId xmlns:a16="http://schemas.microsoft.com/office/drawing/2014/main" id="{70AF55D8-16B4-4628-A521-D78A05E9346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467012" y="3023339"/>
            <a:ext cx="4353138" cy="332656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71" name="Text Placeholder 6">
            <a:extLst>
              <a:ext uri="{FF2B5EF4-FFF2-40B4-BE49-F238E27FC236}">
                <a16:creationId xmlns:a16="http://schemas.microsoft.com/office/drawing/2014/main" id="{3B2B9BA8-94D0-4371-BEE1-B6F5B233D5D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467012" y="3523528"/>
            <a:ext cx="4353138" cy="332656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72" name="Text Placeholder 6">
            <a:extLst>
              <a:ext uri="{FF2B5EF4-FFF2-40B4-BE49-F238E27FC236}">
                <a16:creationId xmlns:a16="http://schemas.microsoft.com/office/drawing/2014/main" id="{677D5C01-FBAF-4F01-9675-D5002060590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467012" y="4016007"/>
            <a:ext cx="4353138" cy="332656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7" name="Text Placeholder 5">
            <a:extLst>
              <a:ext uri="{FF2B5EF4-FFF2-40B4-BE49-F238E27FC236}">
                <a16:creationId xmlns:a16="http://schemas.microsoft.com/office/drawing/2014/main" id="{88D23B32-937D-4DB6-A46D-A0D0E5588A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38" name="Text Placeholder 5">
            <a:extLst>
              <a:ext uri="{FF2B5EF4-FFF2-40B4-BE49-F238E27FC236}">
                <a16:creationId xmlns:a16="http://schemas.microsoft.com/office/drawing/2014/main" id="{309B4D9B-1D13-4543-9477-78649DB461B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09228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pictur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01A53AD-C0E0-4ABA-B90E-0B7C7D7D64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3084653"/>
          </a:xfrm>
          <a:prstGeom prst="rect">
            <a:avLst/>
          </a:prstGeom>
        </p:spPr>
      </p:pic>
      <p:sp>
        <p:nvSpPr>
          <p:cNvPr id="9" name="Freeform 12">
            <a:extLst>
              <a:ext uri="{FF2B5EF4-FFF2-40B4-BE49-F238E27FC236}">
                <a16:creationId xmlns:a16="http://schemas.microsoft.com/office/drawing/2014/main" id="{A8A64FE5-C3F1-43C5-96A0-1775486C07F1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30DD6BDD-3252-4DAE-85FA-F359681B43F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0B8139-51C8-44D2-9403-CC6527499E83}"/>
              </a:ext>
            </a:extLst>
          </p:cNvPr>
          <p:cNvSpPr/>
          <p:nvPr userDrawn="1"/>
        </p:nvSpPr>
        <p:spPr>
          <a:xfrm>
            <a:off x="323850" y="2571750"/>
            <a:ext cx="8496300" cy="18716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44488237-C782-4449-9206-C9B98145E5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08185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xt and table 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DACAC5A-9A93-44BE-8A73-A7371D0884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3084653"/>
          </a:xfrm>
          <a:prstGeom prst="rect">
            <a:avLst/>
          </a:prstGeom>
        </p:spPr>
      </p:pic>
      <p:sp>
        <p:nvSpPr>
          <p:cNvPr id="9" name="Freeform 12">
            <a:extLst>
              <a:ext uri="{FF2B5EF4-FFF2-40B4-BE49-F238E27FC236}">
                <a16:creationId xmlns:a16="http://schemas.microsoft.com/office/drawing/2014/main" id="{A8A64FE5-C3F1-43C5-96A0-1775486C07F1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0190C5-D359-4C43-A12C-87D3E292FCF8}"/>
              </a:ext>
            </a:extLst>
          </p:cNvPr>
          <p:cNvSpPr/>
          <p:nvPr userDrawn="1"/>
        </p:nvSpPr>
        <p:spPr>
          <a:xfrm>
            <a:off x="323850" y="1311274"/>
            <a:ext cx="8496300" cy="31321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9845706-CADE-491C-A4F2-3E0B80FF2591}"/>
              </a:ext>
            </a:extLst>
          </p:cNvPr>
          <p:cNvCxnSpPr/>
          <p:nvPr userDrawn="1"/>
        </p:nvCxnSpPr>
        <p:spPr>
          <a:xfrm>
            <a:off x="323850" y="4443413"/>
            <a:ext cx="84963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D5E99FFC-C8FD-4B6A-82DA-4F8F811C651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D136BA81-B210-4B83-89DF-5E74579AB2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710655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1AE17B7-4F65-4AF1-8A05-D266E0622E31}"/>
              </a:ext>
            </a:extLst>
          </p:cNvPr>
          <p:cNvCxnSpPr/>
          <p:nvPr userDrawn="1"/>
        </p:nvCxnSpPr>
        <p:spPr>
          <a:xfrm>
            <a:off x="2499566" y="1311275"/>
            <a:ext cx="0" cy="2818765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680620A-23F0-48C3-92C1-D6D8BFAC6A4E}"/>
              </a:ext>
            </a:extLst>
          </p:cNvPr>
          <p:cNvCxnSpPr/>
          <p:nvPr userDrawn="1"/>
        </p:nvCxnSpPr>
        <p:spPr>
          <a:xfrm>
            <a:off x="6642729" y="1311275"/>
            <a:ext cx="0" cy="2818765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>
            <a:extLst>
              <a:ext uri="{FF2B5EF4-FFF2-40B4-BE49-F238E27FC236}">
                <a16:creationId xmlns:a16="http://schemas.microsoft.com/office/drawing/2014/main" id="{489AF5D6-A5C4-4F7C-B03F-8614B634948D}"/>
              </a:ext>
            </a:extLst>
          </p:cNvPr>
          <p:cNvSpPr/>
          <p:nvPr userDrawn="1"/>
        </p:nvSpPr>
        <p:spPr>
          <a:xfrm>
            <a:off x="2471626" y="1464905"/>
            <a:ext cx="55880" cy="5588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59510B7-5BAD-485D-9FDB-63466FE3306D}"/>
              </a:ext>
            </a:extLst>
          </p:cNvPr>
          <p:cNvSpPr/>
          <p:nvPr userDrawn="1"/>
        </p:nvSpPr>
        <p:spPr>
          <a:xfrm>
            <a:off x="2471626" y="2352370"/>
            <a:ext cx="55880" cy="5588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DB5760C-51EC-493C-9521-87687DD59275}"/>
              </a:ext>
            </a:extLst>
          </p:cNvPr>
          <p:cNvSpPr/>
          <p:nvPr userDrawn="1"/>
        </p:nvSpPr>
        <p:spPr>
          <a:xfrm>
            <a:off x="2471626" y="3239836"/>
            <a:ext cx="55880" cy="5588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058B3DA-1E3E-4E06-A66A-5DDB5B7CE2FF}"/>
              </a:ext>
            </a:extLst>
          </p:cNvPr>
          <p:cNvSpPr/>
          <p:nvPr userDrawn="1"/>
        </p:nvSpPr>
        <p:spPr>
          <a:xfrm>
            <a:off x="6614790" y="1464905"/>
            <a:ext cx="55880" cy="5588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8FA3FA4-BAB7-4126-84D3-9B4C71F8770A}"/>
              </a:ext>
            </a:extLst>
          </p:cNvPr>
          <p:cNvSpPr/>
          <p:nvPr userDrawn="1"/>
        </p:nvSpPr>
        <p:spPr>
          <a:xfrm>
            <a:off x="6614790" y="2352370"/>
            <a:ext cx="55880" cy="5588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FD8FBCD-5913-4D44-943F-53FB727F6186}"/>
              </a:ext>
            </a:extLst>
          </p:cNvPr>
          <p:cNvSpPr/>
          <p:nvPr userDrawn="1"/>
        </p:nvSpPr>
        <p:spPr>
          <a:xfrm>
            <a:off x="6614790" y="3239836"/>
            <a:ext cx="55880" cy="5588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AD05FC9-1355-4BEB-AB02-29E570D5A51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3850" y="1464905"/>
            <a:ext cx="2147776" cy="718194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683F71F2-7BF1-4234-95C7-EA08445567F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527506" y="2352370"/>
            <a:ext cx="2147776" cy="718194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2DBC4367-68A5-461A-B803-E567BE36098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23850" y="3239836"/>
            <a:ext cx="2147776" cy="718194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45B1D6AB-8471-405E-A5A6-1CA2568ED26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467012" y="1464905"/>
            <a:ext cx="2147776" cy="718194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20E22560-AC3D-43A5-9628-01C323CA942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670670" y="2352370"/>
            <a:ext cx="2147776" cy="718194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C4BB2335-8C7D-4BDC-B716-AB256CC456A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67012" y="3239836"/>
            <a:ext cx="2147776" cy="718194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26B13577-F559-4562-AF93-81901995E83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131564"/>
            <a:ext cx="9144000" cy="1011936"/>
          </a:xfrm>
          <a:prstGeom prst="rect">
            <a:avLst/>
          </a:prstGeom>
        </p:spPr>
      </p:pic>
      <p:sp>
        <p:nvSpPr>
          <p:cNvPr id="21" name="Freeform 12">
            <a:extLst>
              <a:ext uri="{FF2B5EF4-FFF2-40B4-BE49-F238E27FC236}">
                <a16:creationId xmlns:a16="http://schemas.microsoft.com/office/drawing/2014/main" id="{058C7E32-3A8A-4166-9AA0-2677FDCEE26E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5" name="Text Placeholder 5">
            <a:extLst>
              <a:ext uri="{FF2B5EF4-FFF2-40B4-BE49-F238E27FC236}">
                <a16:creationId xmlns:a16="http://schemas.microsoft.com/office/drawing/2014/main" id="{2BA75494-5963-4653-9A78-224D2E259FD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grpSp>
        <p:nvGrpSpPr>
          <p:cNvPr id="27" name="Graphic 3">
            <a:extLst>
              <a:ext uri="{FF2B5EF4-FFF2-40B4-BE49-F238E27FC236}">
                <a16:creationId xmlns:a16="http://schemas.microsoft.com/office/drawing/2014/main" id="{227D2855-4CD4-4DB5-8682-80B28DF01A05}"/>
              </a:ext>
            </a:extLst>
          </p:cNvPr>
          <p:cNvGrpSpPr/>
          <p:nvPr userDrawn="1"/>
        </p:nvGrpSpPr>
        <p:grpSpPr>
          <a:xfrm>
            <a:off x="8070716" y="4669235"/>
            <a:ext cx="758959" cy="304364"/>
            <a:chOff x="2719387" y="1828800"/>
            <a:chExt cx="3705225" cy="1485900"/>
          </a:xfrm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8D5AB7D-9BD5-4EF9-8028-B8DC8A3FC4CD}"/>
                </a:ext>
              </a:extLst>
            </p:cNvPr>
            <p:cNvSpPr/>
            <p:nvPr/>
          </p:nvSpPr>
          <p:spPr>
            <a:xfrm>
              <a:off x="3210115" y="1884997"/>
              <a:ext cx="894492" cy="1038415"/>
            </a:xfrm>
            <a:custGeom>
              <a:avLst/>
              <a:gdLst>
                <a:gd name="connsiteX0" fmla="*/ 247936 w 894492"/>
                <a:gd name="connsiteY0" fmla="*/ 560737 h 1038415"/>
                <a:gd name="connsiteX1" fmla="*/ 373094 w 894492"/>
                <a:gd name="connsiteY1" fmla="*/ 560737 h 1038415"/>
                <a:gd name="connsiteX2" fmla="*/ 683895 w 894492"/>
                <a:gd name="connsiteY2" fmla="*/ 725710 h 1038415"/>
                <a:gd name="connsiteX3" fmla="*/ 468249 w 894492"/>
                <a:gd name="connsiteY3" fmla="*/ 878110 h 1038415"/>
                <a:gd name="connsiteX4" fmla="*/ 267462 w 894492"/>
                <a:gd name="connsiteY4" fmla="*/ 878110 h 1038415"/>
                <a:gd name="connsiteX5" fmla="*/ 38291 w 894492"/>
                <a:gd name="connsiteY5" fmla="*/ 1038416 h 1038415"/>
                <a:gd name="connsiteX6" fmla="*/ 465868 w 894492"/>
                <a:gd name="connsiteY6" fmla="*/ 1038416 h 1038415"/>
                <a:gd name="connsiteX7" fmla="*/ 894493 w 894492"/>
                <a:gd name="connsiteY7" fmla="*/ 732663 h 1038415"/>
                <a:gd name="connsiteX8" fmla="*/ 605409 w 894492"/>
                <a:gd name="connsiteY8" fmla="*/ 473297 h 1038415"/>
                <a:gd name="connsiteX9" fmla="*/ 810863 w 894492"/>
                <a:gd name="connsiteY9" fmla="*/ 245840 h 1038415"/>
                <a:gd name="connsiteX10" fmla="*/ 531019 w 894492"/>
                <a:gd name="connsiteY10" fmla="*/ 0 h 1038415"/>
                <a:gd name="connsiteX11" fmla="*/ 0 w 894492"/>
                <a:gd name="connsiteY11" fmla="*/ 0 h 1038415"/>
                <a:gd name="connsiteX12" fmla="*/ 38100 w 894492"/>
                <a:gd name="connsiteY12" fmla="*/ 85154 h 1038415"/>
                <a:gd name="connsiteX13" fmla="*/ 38100 w 894492"/>
                <a:gd name="connsiteY13" fmla="*/ 963835 h 1038415"/>
                <a:gd name="connsiteX14" fmla="*/ 247650 w 894492"/>
                <a:gd name="connsiteY14" fmla="*/ 816959 h 1038415"/>
                <a:gd name="connsiteX15" fmla="*/ 247936 w 894492"/>
                <a:gd name="connsiteY15" fmla="*/ 160687 h 1038415"/>
                <a:gd name="connsiteX16" fmla="*/ 467773 w 894492"/>
                <a:gd name="connsiteY16" fmla="*/ 160687 h 1038415"/>
                <a:gd name="connsiteX17" fmla="*/ 604647 w 894492"/>
                <a:gd name="connsiteY17" fmla="*/ 277178 h 1038415"/>
                <a:gd name="connsiteX18" fmla="*/ 414147 w 894492"/>
                <a:gd name="connsiteY18" fmla="*/ 421481 h 1038415"/>
                <a:gd name="connsiteX19" fmla="*/ 247936 w 894492"/>
                <a:gd name="connsiteY19" fmla="*/ 421481 h 103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4492" h="1038415">
                  <a:moveTo>
                    <a:pt x="247936" y="560737"/>
                  </a:moveTo>
                  <a:lnTo>
                    <a:pt x="373094" y="560737"/>
                  </a:lnTo>
                  <a:cubicBezTo>
                    <a:pt x="578930" y="560737"/>
                    <a:pt x="683895" y="605695"/>
                    <a:pt x="683895" y="725710"/>
                  </a:cubicBezTo>
                  <a:cubicBezTo>
                    <a:pt x="683895" y="832295"/>
                    <a:pt x="599789" y="878110"/>
                    <a:pt x="468249" y="878110"/>
                  </a:cubicBezTo>
                  <a:lnTo>
                    <a:pt x="267462" y="878110"/>
                  </a:lnTo>
                  <a:lnTo>
                    <a:pt x="38291" y="1038416"/>
                  </a:lnTo>
                  <a:lnTo>
                    <a:pt x="465868" y="1038416"/>
                  </a:lnTo>
                  <a:cubicBezTo>
                    <a:pt x="721995" y="1038416"/>
                    <a:pt x="894493" y="946214"/>
                    <a:pt x="894493" y="732663"/>
                  </a:cubicBezTo>
                  <a:cubicBezTo>
                    <a:pt x="894493" y="546449"/>
                    <a:pt x="742093" y="473297"/>
                    <a:pt x="605409" y="473297"/>
                  </a:cubicBezTo>
                  <a:cubicBezTo>
                    <a:pt x="699611" y="473297"/>
                    <a:pt x="810863" y="388906"/>
                    <a:pt x="810863" y="245840"/>
                  </a:cubicBezTo>
                  <a:cubicBezTo>
                    <a:pt x="810863" y="102775"/>
                    <a:pt x="680276" y="0"/>
                    <a:pt x="531019" y="0"/>
                  </a:cubicBezTo>
                  <a:lnTo>
                    <a:pt x="0" y="0"/>
                  </a:lnTo>
                  <a:lnTo>
                    <a:pt x="38100" y="85154"/>
                  </a:lnTo>
                  <a:lnTo>
                    <a:pt x="38100" y="963835"/>
                  </a:lnTo>
                  <a:lnTo>
                    <a:pt x="247650" y="816959"/>
                  </a:lnTo>
                  <a:close/>
                  <a:moveTo>
                    <a:pt x="247936" y="160687"/>
                  </a:moveTo>
                  <a:lnTo>
                    <a:pt x="467773" y="160687"/>
                  </a:lnTo>
                  <a:cubicBezTo>
                    <a:pt x="528447" y="160401"/>
                    <a:pt x="604647" y="174784"/>
                    <a:pt x="604647" y="277178"/>
                  </a:cubicBezTo>
                  <a:cubicBezTo>
                    <a:pt x="604647" y="379571"/>
                    <a:pt x="495300" y="421481"/>
                    <a:pt x="414147" y="421481"/>
                  </a:cubicBezTo>
                  <a:lnTo>
                    <a:pt x="247936" y="421481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E293DD1C-C54F-42AC-BCC6-241629AFE377}"/>
                </a:ext>
              </a:extLst>
            </p:cNvPr>
            <p:cNvSpPr/>
            <p:nvPr/>
          </p:nvSpPr>
          <p:spPr>
            <a:xfrm>
              <a:off x="4202143" y="1884807"/>
              <a:ext cx="969835" cy="1038510"/>
            </a:xfrm>
            <a:custGeom>
              <a:avLst/>
              <a:gdLst>
                <a:gd name="connsiteX0" fmla="*/ 247459 w 969835"/>
                <a:gd name="connsiteY0" fmla="*/ 160592 h 1038510"/>
                <a:gd name="connsiteX1" fmla="*/ 390334 w 969835"/>
                <a:gd name="connsiteY1" fmla="*/ 160592 h 1038510"/>
                <a:gd name="connsiteX2" fmla="*/ 749808 w 969835"/>
                <a:gd name="connsiteY2" fmla="*/ 519398 h 1038510"/>
                <a:gd name="connsiteX3" fmla="*/ 390334 w 969835"/>
                <a:gd name="connsiteY3" fmla="*/ 878015 h 1038510"/>
                <a:gd name="connsiteX4" fmla="*/ 267557 w 969835"/>
                <a:gd name="connsiteY4" fmla="*/ 878015 h 1038510"/>
                <a:gd name="connsiteX5" fmla="*/ 38386 w 969835"/>
                <a:gd name="connsiteY5" fmla="*/ 1038511 h 1038510"/>
                <a:gd name="connsiteX6" fmla="*/ 450818 w 969835"/>
                <a:gd name="connsiteY6" fmla="*/ 1038511 h 1038510"/>
                <a:gd name="connsiteX7" fmla="*/ 969835 w 969835"/>
                <a:gd name="connsiteY7" fmla="*/ 519208 h 1038510"/>
                <a:gd name="connsiteX8" fmla="*/ 450818 w 969835"/>
                <a:gd name="connsiteY8" fmla="*/ 0 h 1038510"/>
                <a:gd name="connsiteX9" fmla="*/ 0 w 969835"/>
                <a:gd name="connsiteY9" fmla="*/ 0 h 1038510"/>
                <a:gd name="connsiteX10" fmla="*/ 38100 w 969835"/>
                <a:gd name="connsiteY10" fmla="*/ 85058 h 1038510"/>
                <a:gd name="connsiteX11" fmla="*/ 38100 w 969835"/>
                <a:gd name="connsiteY11" fmla="*/ 963644 h 1038510"/>
                <a:gd name="connsiteX12" fmla="*/ 247650 w 969835"/>
                <a:gd name="connsiteY12" fmla="*/ 817055 h 1038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9835" h="1038510">
                  <a:moveTo>
                    <a:pt x="247459" y="160592"/>
                  </a:moveTo>
                  <a:lnTo>
                    <a:pt x="390334" y="160592"/>
                  </a:lnTo>
                  <a:cubicBezTo>
                    <a:pt x="449294" y="160592"/>
                    <a:pt x="749808" y="175546"/>
                    <a:pt x="749808" y="519398"/>
                  </a:cubicBezTo>
                  <a:cubicBezTo>
                    <a:pt x="749808" y="911828"/>
                    <a:pt x="390334" y="878015"/>
                    <a:pt x="390334" y="878015"/>
                  </a:cubicBezTo>
                  <a:lnTo>
                    <a:pt x="267557" y="878015"/>
                  </a:lnTo>
                  <a:lnTo>
                    <a:pt x="38386" y="1038511"/>
                  </a:lnTo>
                  <a:lnTo>
                    <a:pt x="450818" y="1038511"/>
                  </a:lnTo>
                  <a:cubicBezTo>
                    <a:pt x="707041" y="1038511"/>
                    <a:pt x="969835" y="880872"/>
                    <a:pt x="969835" y="519208"/>
                  </a:cubicBezTo>
                  <a:cubicBezTo>
                    <a:pt x="969835" y="198596"/>
                    <a:pt x="740378" y="0"/>
                    <a:pt x="450818" y="0"/>
                  </a:cubicBezTo>
                  <a:lnTo>
                    <a:pt x="0" y="0"/>
                  </a:lnTo>
                  <a:lnTo>
                    <a:pt x="38100" y="85058"/>
                  </a:lnTo>
                  <a:lnTo>
                    <a:pt x="38100" y="963644"/>
                  </a:lnTo>
                  <a:lnTo>
                    <a:pt x="247650" y="81705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43E0073-684E-446E-BCE8-3372BF87E8FB}"/>
                </a:ext>
              </a:extLst>
            </p:cNvPr>
            <p:cNvSpPr/>
            <p:nvPr/>
          </p:nvSpPr>
          <p:spPr>
            <a:xfrm>
              <a:off x="5267895" y="1874043"/>
              <a:ext cx="1103566" cy="1060799"/>
            </a:xfrm>
            <a:custGeom>
              <a:avLst/>
              <a:gdLst>
                <a:gd name="connsiteX0" fmla="*/ 0 w 1103566"/>
                <a:gd name="connsiteY0" fmla="*/ 530162 h 1060799"/>
                <a:gd name="connsiteX1" fmla="*/ 551783 w 1103566"/>
                <a:gd name="connsiteY1" fmla="*/ 1060799 h 1060799"/>
                <a:gd name="connsiteX2" fmla="*/ 1103567 w 1103566"/>
                <a:gd name="connsiteY2" fmla="*/ 530162 h 1060799"/>
                <a:gd name="connsiteX3" fmla="*/ 551593 w 1103566"/>
                <a:gd name="connsiteY3" fmla="*/ 0 h 1060799"/>
                <a:gd name="connsiteX4" fmla="*/ 0 w 1103566"/>
                <a:gd name="connsiteY4" fmla="*/ 530162 h 1060799"/>
                <a:gd name="connsiteX5" fmla="*/ 218408 w 1103566"/>
                <a:gd name="connsiteY5" fmla="*/ 530162 h 1060799"/>
                <a:gd name="connsiteX6" fmla="*/ 551783 w 1103566"/>
                <a:gd name="connsiteY6" fmla="*/ 153924 h 1060799"/>
                <a:gd name="connsiteX7" fmla="*/ 885158 w 1103566"/>
                <a:gd name="connsiteY7" fmla="*/ 530162 h 1060799"/>
                <a:gd name="connsiteX8" fmla="*/ 551783 w 1103566"/>
                <a:gd name="connsiteY8" fmla="*/ 906209 h 1060799"/>
                <a:gd name="connsiteX9" fmla="*/ 218408 w 1103566"/>
                <a:gd name="connsiteY9" fmla="*/ 530162 h 1060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3566" h="1060799">
                  <a:moveTo>
                    <a:pt x="0" y="530162"/>
                  </a:moveTo>
                  <a:cubicBezTo>
                    <a:pt x="0" y="944499"/>
                    <a:pt x="334804" y="1060799"/>
                    <a:pt x="551783" y="1060799"/>
                  </a:cubicBezTo>
                  <a:cubicBezTo>
                    <a:pt x="768763" y="1060799"/>
                    <a:pt x="1103567" y="944499"/>
                    <a:pt x="1103567" y="530162"/>
                  </a:cubicBezTo>
                  <a:cubicBezTo>
                    <a:pt x="1103567" y="115824"/>
                    <a:pt x="768763" y="0"/>
                    <a:pt x="551593" y="0"/>
                  </a:cubicBezTo>
                  <a:cubicBezTo>
                    <a:pt x="334423" y="0"/>
                    <a:pt x="0" y="115729"/>
                    <a:pt x="0" y="530162"/>
                  </a:cubicBezTo>
                  <a:close/>
                  <a:moveTo>
                    <a:pt x="218408" y="530162"/>
                  </a:moveTo>
                  <a:cubicBezTo>
                    <a:pt x="218408" y="236506"/>
                    <a:pt x="421291" y="153924"/>
                    <a:pt x="551783" y="153924"/>
                  </a:cubicBezTo>
                  <a:cubicBezTo>
                    <a:pt x="682276" y="153924"/>
                    <a:pt x="885158" y="236506"/>
                    <a:pt x="885158" y="530162"/>
                  </a:cubicBezTo>
                  <a:cubicBezTo>
                    <a:pt x="885158" y="823817"/>
                    <a:pt x="682847" y="906209"/>
                    <a:pt x="551783" y="906209"/>
                  </a:cubicBezTo>
                  <a:cubicBezTo>
                    <a:pt x="420719" y="906209"/>
                    <a:pt x="218408" y="824389"/>
                    <a:pt x="218408" y="530162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E6F3629D-9D19-4BB4-B387-4C6F86EF4C5A}"/>
                </a:ext>
              </a:extLst>
            </p:cNvPr>
            <p:cNvSpPr/>
            <p:nvPr/>
          </p:nvSpPr>
          <p:spPr>
            <a:xfrm>
              <a:off x="2776060" y="1884902"/>
              <a:ext cx="204787" cy="1294447"/>
            </a:xfrm>
            <a:custGeom>
              <a:avLst/>
              <a:gdLst>
                <a:gd name="connsiteX0" fmla="*/ 0 w 204787"/>
                <a:gd name="connsiteY0" fmla="*/ 0 h 1294447"/>
                <a:gd name="connsiteX1" fmla="*/ 0 w 204787"/>
                <a:gd name="connsiteY1" fmla="*/ 1294447 h 1294447"/>
                <a:gd name="connsiteX2" fmla="*/ 204788 w 204787"/>
                <a:gd name="connsiteY2" fmla="*/ 1151001 h 1294447"/>
                <a:gd name="connsiteX3" fmla="*/ 204788 w 204787"/>
                <a:gd name="connsiteY3" fmla="*/ 0 h 1294447"/>
                <a:gd name="connsiteX4" fmla="*/ 0 w 204787"/>
                <a:gd name="connsiteY4" fmla="*/ 0 h 12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787" h="1294447">
                  <a:moveTo>
                    <a:pt x="0" y="0"/>
                  </a:moveTo>
                  <a:lnTo>
                    <a:pt x="0" y="1294447"/>
                  </a:lnTo>
                  <a:lnTo>
                    <a:pt x="204788" y="1151001"/>
                  </a:lnTo>
                  <a:lnTo>
                    <a:pt x="20478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E0F2D66C-6613-410B-AA7D-0FD81A6F07D1}"/>
                </a:ext>
              </a:extLst>
            </p:cNvPr>
            <p:cNvSpPr/>
            <p:nvPr/>
          </p:nvSpPr>
          <p:spPr>
            <a:xfrm>
              <a:off x="2776060" y="3083909"/>
              <a:ext cx="3583971" cy="170211"/>
            </a:xfrm>
            <a:custGeom>
              <a:avLst/>
              <a:gdLst>
                <a:gd name="connsiteX0" fmla="*/ 243173 w 3583971"/>
                <a:gd name="connsiteY0" fmla="*/ 0 h 170211"/>
                <a:gd name="connsiteX1" fmla="*/ 0 w 3583971"/>
                <a:gd name="connsiteY1" fmla="*/ 170212 h 170211"/>
                <a:gd name="connsiteX2" fmla="*/ 3583972 w 3583971"/>
                <a:gd name="connsiteY2" fmla="*/ 170212 h 170211"/>
                <a:gd name="connsiteX3" fmla="*/ 3583972 w 3583971"/>
                <a:gd name="connsiteY3" fmla="*/ 0 h 170211"/>
                <a:gd name="connsiteX4" fmla="*/ 243173 w 3583971"/>
                <a:gd name="connsiteY4" fmla="*/ 0 h 17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971" h="170211">
                  <a:moveTo>
                    <a:pt x="243173" y="0"/>
                  </a:moveTo>
                  <a:lnTo>
                    <a:pt x="0" y="170212"/>
                  </a:lnTo>
                  <a:lnTo>
                    <a:pt x="3583972" y="170212"/>
                  </a:lnTo>
                  <a:lnTo>
                    <a:pt x="3583972" y="0"/>
                  </a:lnTo>
                  <a:lnTo>
                    <a:pt x="243173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33" name="Text Placeholder 5">
            <a:extLst>
              <a:ext uri="{FF2B5EF4-FFF2-40B4-BE49-F238E27FC236}">
                <a16:creationId xmlns:a16="http://schemas.microsoft.com/office/drawing/2014/main" id="{F6D65F69-7653-4B01-B940-8403AD370FB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867395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izontal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7F7A9560-6D94-4350-8312-4F23BFC945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A125CD70-36C0-4E4B-BB30-A5C5AC70DBC7}"/>
              </a:ext>
            </a:extLst>
          </p:cNvPr>
          <p:cNvSpPr/>
          <p:nvPr userDrawn="1"/>
        </p:nvSpPr>
        <p:spPr>
          <a:xfrm>
            <a:off x="0" y="1311275"/>
            <a:ext cx="9144000" cy="313213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50800" dir="5400000" algn="ctr" rotWithShape="0">
              <a:srgbClr val="000000">
                <a:alpha val="1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1AE17B7-4F65-4AF1-8A05-D266E0622E31}"/>
              </a:ext>
            </a:extLst>
          </p:cNvPr>
          <p:cNvCxnSpPr>
            <a:cxnSpLocks/>
            <a:endCxn id="38" idx="3"/>
          </p:cNvCxnSpPr>
          <p:nvPr userDrawn="1"/>
        </p:nvCxnSpPr>
        <p:spPr>
          <a:xfrm>
            <a:off x="0" y="2871961"/>
            <a:ext cx="9144000" cy="538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AD05FC9-1355-4BEB-AB02-29E570D5A51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3850" y="1462579"/>
            <a:ext cx="1723834" cy="1159913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683F71F2-7BF1-4234-95C7-EA08445567F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48375" y="1462579"/>
            <a:ext cx="1723834" cy="1159913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2DBC4367-68A5-461A-B803-E567BE36098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584369" y="3137068"/>
            <a:ext cx="1723834" cy="1144277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F9F34FD-1162-4929-89F5-DC8F45531782}"/>
              </a:ext>
            </a:extLst>
          </p:cNvPr>
          <p:cNvCxnSpPr>
            <a:cxnSpLocks/>
          </p:cNvCxnSpPr>
          <p:nvPr userDrawn="1"/>
        </p:nvCxnSpPr>
        <p:spPr>
          <a:xfrm>
            <a:off x="2044197" y="1462579"/>
            <a:ext cx="0" cy="1409383"/>
          </a:xfrm>
          <a:prstGeom prst="line">
            <a:avLst/>
          </a:prstGeom>
          <a:ln w="12700">
            <a:solidFill>
              <a:schemeClr val="tx2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3146AAC-7460-4C75-8BC3-CA239CC9BE86}"/>
              </a:ext>
            </a:extLst>
          </p:cNvPr>
          <p:cNvCxnSpPr>
            <a:cxnSpLocks/>
          </p:cNvCxnSpPr>
          <p:nvPr userDrawn="1"/>
        </p:nvCxnSpPr>
        <p:spPr>
          <a:xfrm>
            <a:off x="4572209" y="1462579"/>
            <a:ext cx="0" cy="1409383"/>
          </a:xfrm>
          <a:prstGeom prst="line">
            <a:avLst/>
          </a:prstGeom>
          <a:ln w="12700">
            <a:solidFill>
              <a:schemeClr val="tx2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A086516F-74B2-476B-B323-708EFFA50616}"/>
              </a:ext>
            </a:extLst>
          </p:cNvPr>
          <p:cNvCxnSpPr>
            <a:cxnSpLocks/>
          </p:cNvCxnSpPr>
          <p:nvPr userDrawn="1"/>
        </p:nvCxnSpPr>
        <p:spPr>
          <a:xfrm>
            <a:off x="7100221" y="1462579"/>
            <a:ext cx="0" cy="1409383"/>
          </a:xfrm>
          <a:prstGeom prst="line">
            <a:avLst/>
          </a:prstGeom>
          <a:ln w="12700">
            <a:solidFill>
              <a:schemeClr val="tx2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D5292289-D549-4182-8D6F-B5BBCB2254B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376387" y="1462579"/>
            <a:ext cx="1723834" cy="1159913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ADB16B1E-EF65-4F75-8687-45EF7F74C57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112381" y="3137068"/>
            <a:ext cx="1723834" cy="1144277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4" name="Text Placeholder 6">
            <a:extLst>
              <a:ext uri="{FF2B5EF4-FFF2-40B4-BE49-F238E27FC236}">
                <a16:creationId xmlns:a16="http://schemas.microsoft.com/office/drawing/2014/main" id="{D0A06A7E-EED3-4D8E-841E-45166F14F37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640390" y="3137068"/>
            <a:ext cx="1723834" cy="1144277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9" name="Freeform 12">
            <a:extLst>
              <a:ext uri="{FF2B5EF4-FFF2-40B4-BE49-F238E27FC236}">
                <a16:creationId xmlns:a16="http://schemas.microsoft.com/office/drawing/2014/main" id="{350DE061-631A-4158-B2C4-A0BC8675CA66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41" name="Freeform 12">
            <a:extLst>
              <a:ext uri="{FF2B5EF4-FFF2-40B4-BE49-F238E27FC236}">
                <a16:creationId xmlns:a16="http://schemas.microsoft.com/office/drawing/2014/main" id="{D91BF435-E864-47BC-8DB8-5DB6827C27F9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43B5AB9D-E091-4AE5-AEF8-EE08FE762681}"/>
              </a:ext>
            </a:extLst>
          </p:cNvPr>
          <p:cNvCxnSpPr>
            <a:cxnSpLocks/>
          </p:cNvCxnSpPr>
          <p:nvPr userDrawn="1"/>
        </p:nvCxnSpPr>
        <p:spPr>
          <a:xfrm>
            <a:off x="3318553" y="2871962"/>
            <a:ext cx="0" cy="1409383"/>
          </a:xfrm>
          <a:prstGeom prst="line">
            <a:avLst/>
          </a:prstGeom>
          <a:ln w="12700">
            <a:solidFill>
              <a:schemeClr val="tx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C7F2EC18-C648-4C53-B220-64567FBD05FA}"/>
              </a:ext>
            </a:extLst>
          </p:cNvPr>
          <p:cNvCxnSpPr>
            <a:cxnSpLocks/>
          </p:cNvCxnSpPr>
          <p:nvPr userDrawn="1"/>
        </p:nvCxnSpPr>
        <p:spPr>
          <a:xfrm>
            <a:off x="5846565" y="2871962"/>
            <a:ext cx="0" cy="1409383"/>
          </a:xfrm>
          <a:prstGeom prst="line">
            <a:avLst/>
          </a:prstGeom>
          <a:ln w="12700">
            <a:solidFill>
              <a:schemeClr val="tx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4DFA6BDD-921F-4563-9382-6BB41DBA5E39}"/>
              </a:ext>
            </a:extLst>
          </p:cNvPr>
          <p:cNvCxnSpPr>
            <a:cxnSpLocks/>
          </p:cNvCxnSpPr>
          <p:nvPr userDrawn="1"/>
        </p:nvCxnSpPr>
        <p:spPr>
          <a:xfrm>
            <a:off x="8374577" y="2871962"/>
            <a:ext cx="0" cy="1409383"/>
          </a:xfrm>
          <a:prstGeom prst="line">
            <a:avLst/>
          </a:prstGeom>
          <a:ln w="12700">
            <a:solidFill>
              <a:schemeClr val="tx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 Placeholder 5">
            <a:extLst>
              <a:ext uri="{FF2B5EF4-FFF2-40B4-BE49-F238E27FC236}">
                <a16:creationId xmlns:a16="http://schemas.microsoft.com/office/drawing/2014/main" id="{7FCD88D5-2745-4C67-9738-3D2FAD30D20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grpSp>
        <p:nvGrpSpPr>
          <p:cNvPr id="51" name="Graphic 13">
            <a:extLst>
              <a:ext uri="{FF2B5EF4-FFF2-40B4-BE49-F238E27FC236}">
                <a16:creationId xmlns:a16="http://schemas.microsoft.com/office/drawing/2014/main" id="{23637CB1-A709-4168-8357-3F6014D16116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063A1A56-B4FA-4BBF-BBAB-394ED36ED201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596D3B0A-22E7-4BAA-9DD2-A0885607BCD1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0AFFB7FB-B005-41CF-9C8F-7659CE685BA5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A20D010A-D33B-42EF-B8E8-236AF0D63760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0096EF5A-C78E-4D03-8F12-AAE3248410BE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29" name="Text Placeholder 5">
            <a:extLst>
              <a:ext uri="{FF2B5EF4-FFF2-40B4-BE49-F238E27FC236}">
                <a16:creationId xmlns:a16="http://schemas.microsoft.com/office/drawing/2014/main" id="{EF74054E-2E4A-42F9-8D30-EF28ABB32A9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3094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orizontal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7F7A9560-6D94-4350-8312-4F23BFC945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A125CD70-36C0-4E4B-BB30-A5C5AC70DBC7}"/>
              </a:ext>
            </a:extLst>
          </p:cNvPr>
          <p:cNvSpPr/>
          <p:nvPr userDrawn="1"/>
        </p:nvSpPr>
        <p:spPr>
          <a:xfrm>
            <a:off x="0" y="1311275"/>
            <a:ext cx="9144000" cy="313213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50800" dir="5400000" algn="ctr" rotWithShape="0">
              <a:srgbClr val="000000">
                <a:alpha val="1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41B84E9-25CA-4ACC-8CEA-7952C874AD97}"/>
              </a:ext>
            </a:extLst>
          </p:cNvPr>
          <p:cNvSpPr/>
          <p:nvPr userDrawn="1"/>
        </p:nvSpPr>
        <p:spPr>
          <a:xfrm>
            <a:off x="318168" y="2166549"/>
            <a:ext cx="8501981" cy="224781"/>
          </a:xfrm>
          <a:prstGeom prst="rect">
            <a:avLst/>
          </a:prstGeom>
          <a:gradFill>
            <a:gsLst>
              <a:gs pos="0">
                <a:schemeClr val="tx2">
                  <a:lumMod val="20000"/>
                  <a:lumOff val="80000"/>
                </a:schemeClr>
              </a:gs>
              <a:gs pos="100000">
                <a:schemeClr val="tx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2DBC4367-68A5-461A-B803-E567BE36098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23850" y="2965772"/>
            <a:ext cx="1529820" cy="1183945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9" name="Freeform 12">
            <a:extLst>
              <a:ext uri="{FF2B5EF4-FFF2-40B4-BE49-F238E27FC236}">
                <a16:creationId xmlns:a16="http://schemas.microsoft.com/office/drawing/2014/main" id="{350DE061-631A-4158-B2C4-A0BC8675CA66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41" name="Freeform 12">
            <a:extLst>
              <a:ext uri="{FF2B5EF4-FFF2-40B4-BE49-F238E27FC236}">
                <a16:creationId xmlns:a16="http://schemas.microsoft.com/office/drawing/2014/main" id="{D91BF435-E864-47BC-8DB8-5DB6827C27F9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44" name="Text Placeholder 5">
            <a:extLst>
              <a:ext uri="{FF2B5EF4-FFF2-40B4-BE49-F238E27FC236}">
                <a16:creationId xmlns:a16="http://schemas.microsoft.com/office/drawing/2014/main" id="{7FCD88D5-2745-4C67-9738-3D2FAD30D20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grpSp>
        <p:nvGrpSpPr>
          <p:cNvPr id="51" name="Graphic 13">
            <a:extLst>
              <a:ext uri="{FF2B5EF4-FFF2-40B4-BE49-F238E27FC236}">
                <a16:creationId xmlns:a16="http://schemas.microsoft.com/office/drawing/2014/main" id="{23637CB1-A709-4168-8357-3F6014D16116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063A1A56-B4FA-4BBF-BBAB-394ED36ED201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596D3B0A-22E7-4BAA-9DD2-A0885607BCD1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0AFFB7FB-B005-41CF-9C8F-7659CE685BA5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A20D010A-D33B-42EF-B8E8-236AF0D63760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0096EF5A-C78E-4D03-8F12-AAE3248410BE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29" name="Text Placeholder 5">
            <a:extLst>
              <a:ext uri="{FF2B5EF4-FFF2-40B4-BE49-F238E27FC236}">
                <a16:creationId xmlns:a16="http://schemas.microsoft.com/office/drawing/2014/main" id="{EF74054E-2E4A-42F9-8D30-EF28ABB32A9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80B5551-CFF4-40CC-A1D4-5D5D07755CE2}"/>
              </a:ext>
            </a:extLst>
          </p:cNvPr>
          <p:cNvCxnSpPr>
            <a:cxnSpLocks/>
          </p:cNvCxnSpPr>
          <p:nvPr userDrawn="1"/>
        </p:nvCxnSpPr>
        <p:spPr>
          <a:xfrm>
            <a:off x="1074175" y="2426192"/>
            <a:ext cx="0" cy="508201"/>
          </a:xfrm>
          <a:prstGeom prst="line">
            <a:avLst/>
          </a:prstGeom>
          <a:ln w="6350">
            <a:solidFill>
              <a:schemeClr val="tx2"/>
            </a:solidFill>
            <a:prstDash val="sys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Graphic 5">
            <a:extLst>
              <a:ext uri="{FF2B5EF4-FFF2-40B4-BE49-F238E27FC236}">
                <a16:creationId xmlns:a16="http://schemas.microsoft.com/office/drawing/2014/main" id="{265740FB-FF72-480A-88EF-AC895CA6516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50337" y="1558048"/>
            <a:ext cx="447675" cy="552450"/>
          </a:xfrm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3EF3EE1-92AF-42E3-B875-624DB4D83E5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86756" y="2179754"/>
            <a:ext cx="1196975" cy="188913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uk-UA" dirty="0"/>
              <a:t>2018</a:t>
            </a:r>
            <a:endParaRPr lang="en-GB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273CFD2-86A0-45BF-AB9B-1D0CCE678090}"/>
              </a:ext>
            </a:extLst>
          </p:cNvPr>
          <p:cNvSpPr/>
          <p:nvPr userDrawn="1"/>
        </p:nvSpPr>
        <p:spPr>
          <a:xfrm>
            <a:off x="920606" y="1621289"/>
            <a:ext cx="307136" cy="30713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" name="Graphic 39">
            <a:extLst>
              <a:ext uri="{FF2B5EF4-FFF2-40B4-BE49-F238E27FC236}">
                <a16:creationId xmlns:a16="http://schemas.microsoft.com/office/drawing/2014/main" id="{127BDDE7-9840-4C33-988C-B181049868B0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573452" y="1558048"/>
            <a:ext cx="447675" cy="552450"/>
          </a:xfrm>
          <a:prstGeom prst="rect">
            <a:avLst/>
          </a:prstGeom>
        </p:spPr>
      </p:pic>
      <p:sp>
        <p:nvSpPr>
          <p:cNvPr id="43" name="Text Placeholder 9">
            <a:extLst>
              <a:ext uri="{FF2B5EF4-FFF2-40B4-BE49-F238E27FC236}">
                <a16:creationId xmlns:a16="http://schemas.microsoft.com/office/drawing/2014/main" id="{7654BFF2-02EE-42C4-960F-632E0881BB1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209871" y="2179754"/>
            <a:ext cx="1196975" cy="188913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uk-UA" dirty="0"/>
              <a:t>2019</a:t>
            </a:r>
            <a:endParaRPr lang="en-GB" dirty="0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ECE50063-574C-4986-BBD6-DFFD80DE7AC9}"/>
              </a:ext>
            </a:extLst>
          </p:cNvPr>
          <p:cNvSpPr/>
          <p:nvPr userDrawn="1"/>
        </p:nvSpPr>
        <p:spPr>
          <a:xfrm>
            <a:off x="2643721" y="1621289"/>
            <a:ext cx="307136" cy="30713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6">
            <a:extLst>
              <a:ext uri="{FF2B5EF4-FFF2-40B4-BE49-F238E27FC236}">
                <a16:creationId xmlns:a16="http://schemas.microsoft.com/office/drawing/2014/main" id="{330559E8-98F3-459A-AB03-7BBBC23E605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064048" y="2965772"/>
            <a:ext cx="1529822" cy="1183945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69FB9C2D-8F30-49C8-8EFA-6AAAE32ADDC0}"/>
              </a:ext>
            </a:extLst>
          </p:cNvPr>
          <p:cNvCxnSpPr>
            <a:cxnSpLocks/>
          </p:cNvCxnSpPr>
          <p:nvPr userDrawn="1"/>
        </p:nvCxnSpPr>
        <p:spPr>
          <a:xfrm>
            <a:off x="2766406" y="2426192"/>
            <a:ext cx="0" cy="508201"/>
          </a:xfrm>
          <a:prstGeom prst="line">
            <a:avLst/>
          </a:prstGeom>
          <a:ln w="6350">
            <a:solidFill>
              <a:schemeClr val="tx2"/>
            </a:solidFill>
            <a:prstDash val="sys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>
            <a:extLst>
              <a:ext uri="{FF2B5EF4-FFF2-40B4-BE49-F238E27FC236}">
                <a16:creationId xmlns:a16="http://schemas.microsoft.com/office/drawing/2014/main" id="{96F98DAA-FFE4-4D71-B947-9F667417B22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804246" y="2965772"/>
            <a:ext cx="1529822" cy="1183945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A8ED056C-3B0E-4CAE-A27A-E0CCA4E91EC3}"/>
              </a:ext>
            </a:extLst>
          </p:cNvPr>
          <p:cNvCxnSpPr>
            <a:cxnSpLocks/>
          </p:cNvCxnSpPr>
          <p:nvPr userDrawn="1"/>
        </p:nvCxnSpPr>
        <p:spPr>
          <a:xfrm>
            <a:off x="4524012" y="2426192"/>
            <a:ext cx="0" cy="508201"/>
          </a:xfrm>
          <a:prstGeom prst="line">
            <a:avLst/>
          </a:prstGeom>
          <a:ln w="6350">
            <a:solidFill>
              <a:schemeClr val="tx2"/>
            </a:solidFill>
            <a:prstDash val="sys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Graphic 56">
            <a:extLst>
              <a:ext uri="{FF2B5EF4-FFF2-40B4-BE49-F238E27FC236}">
                <a16:creationId xmlns:a16="http://schemas.microsoft.com/office/drawing/2014/main" id="{85ECF6F2-E390-4BF6-9A06-117CB7D9A66B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300174" y="1558048"/>
            <a:ext cx="447675" cy="552450"/>
          </a:xfrm>
          <a:prstGeom prst="rect">
            <a:avLst/>
          </a:prstGeom>
        </p:spPr>
      </p:pic>
      <p:sp>
        <p:nvSpPr>
          <p:cNvPr id="58" name="Text Placeholder 9">
            <a:extLst>
              <a:ext uri="{FF2B5EF4-FFF2-40B4-BE49-F238E27FC236}">
                <a16:creationId xmlns:a16="http://schemas.microsoft.com/office/drawing/2014/main" id="{0C8F537D-4CEE-4A42-82D6-C2FC61F6A27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936593" y="2179754"/>
            <a:ext cx="1196975" cy="188913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20</a:t>
            </a:r>
            <a:r>
              <a:rPr lang="uk-UA" dirty="0"/>
              <a:t>20</a:t>
            </a:r>
            <a:endParaRPr lang="en-GB" dirty="0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A9C70B7A-AE16-4690-B87C-109638009EDB}"/>
              </a:ext>
            </a:extLst>
          </p:cNvPr>
          <p:cNvSpPr/>
          <p:nvPr userDrawn="1"/>
        </p:nvSpPr>
        <p:spPr>
          <a:xfrm>
            <a:off x="4370443" y="1621289"/>
            <a:ext cx="307136" cy="30713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0" name="Graphic 59">
            <a:extLst>
              <a:ext uri="{FF2B5EF4-FFF2-40B4-BE49-F238E27FC236}">
                <a16:creationId xmlns:a16="http://schemas.microsoft.com/office/drawing/2014/main" id="{B9399380-4FB2-4FA6-A844-88E28425BB9C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023289" y="1558048"/>
            <a:ext cx="447675" cy="552450"/>
          </a:xfrm>
          <a:prstGeom prst="rect">
            <a:avLst/>
          </a:prstGeom>
        </p:spPr>
      </p:pic>
      <p:sp>
        <p:nvSpPr>
          <p:cNvPr id="61" name="Text Placeholder 9">
            <a:extLst>
              <a:ext uri="{FF2B5EF4-FFF2-40B4-BE49-F238E27FC236}">
                <a16:creationId xmlns:a16="http://schemas.microsoft.com/office/drawing/2014/main" id="{8163D98B-F7C9-45FA-A2EF-011ED9D4DF9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659708" y="2179754"/>
            <a:ext cx="1196975" cy="188913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20</a:t>
            </a:r>
            <a:r>
              <a:rPr lang="uk-UA" dirty="0"/>
              <a:t>21</a:t>
            </a:r>
            <a:endParaRPr lang="en-GB" dirty="0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D3449A57-EEE5-46CB-9833-21198435811C}"/>
              </a:ext>
            </a:extLst>
          </p:cNvPr>
          <p:cNvSpPr/>
          <p:nvPr userDrawn="1"/>
        </p:nvSpPr>
        <p:spPr>
          <a:xfrm>
            <a:off x="6093558" y="1621289"/>
            <a:ext cx="307136" cy="30713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6">
            <a:extLst>
              <a:ext uri="{FF2B5EF4-FFF2-40B4-BE49-F238E27FC236}">
                <a16:creationId xmlns:a16="http://schemas.microsoft.com/office/drawing/2014/main" id="{C8862226-B5BF-4103-9B84-F40E7C8FCC9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544444" y="2965772"/>
            <a:ext cx="1529822" cy="1183945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B48C5926-59AB-4705-B46D-66BC257C40CA}"/>
              </a:ext>
            </a:extLst>
          </p:cNvPr>
          <p:cNvCxnSpPr>
            <a:cxnSpLocks/>
          </p:cNvCxnSpPr>
          <p:nvPr userDrawn="1"/>
        </p:nvCxnSpPr>
        <p:spPr>
          <a:xfrm>
            <a:off x="6216243" y="2426192"/>
            <a:ext cx="0" cy="508201"/>
          </a:xfrm>
          <a:prstGeom prst="line">
            <a:avLst/>
          </a:prstGeom>
          <a:ln w="6350">
            <a:solidFill>
              <a:schemeClr val="tx2"/>
            </a:solidFill>
            <a:prstDash val="sys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Graphic 64">
            <a:extLst>
              <a:ext uri="{FF2B5EF4-FFF2-40B4-BE49-F238E27FC236}">
                <a16:creationId xmlns:a16="http://schemas.microsoft.com/office/drawing/2014/main" id="{4C53D8C6-6C50-46DC-B20F-749B150D6206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811131" y="1558048"/>
            <a:ext cx="447675" cy="552450"/>
          </a:xfrm>
          <a:prstGeom prst="rect">
            <a:avLst/>
          </a:prstGeom>
        </p:spPr>
      </p:pic>
      <p:sp>
        <p:nvSpPr>
          <p:cNvPr id="66" name="Text Placeholder 9">
            <a:extLst>
              <a:ext uri="{FF2B5EF4-FFF2-40B4-BE49-F238E27FC236}">
                <a16:creationId xmlns:a16="http://schemas.microsoft.com/office/drawing/2014/main" id="{B1B77195-8BC8-492C-93ED-FC1FE3EE9E1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447550" y="2179754"/>
            <a:ext cx="1196975" cy="188913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20</a:t>
            </a:r>
            <a:r>
              <a:rPr lang="uk-UA" dirty="0"/>
              <a:t>22</a:t>
            </a:r>
            <a:endParaRPr lang="en-GB" dirty="0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9249C636-137B-4CB4-99D5-50DBFFAA7823}"/>
              </a:ext>
            </a:extLst>
          </p:cNvPr>
          <p:cNvSpPr/>
          <p:nvPr userDrawn="1"/>
        </p:nvSpPr>
        <p:spPr>
          <a:xfrm>
            <a:off x="7881400" y="1621289"/>
            <a:ext cx="307136" cy="30713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ext Placeholder 6">
            <a:extLst>
              <a:ext uri="{FF2B5EF4-FFF2-40B4-BE49-F238E27FC236}">
                <a16:creationId xmlns:a16="http://schemas.microsoft.com/office/drawing/2014/main" id="{53AC7C6F-47F7-474D-AA5F-26BA797B7FD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284643" y="2965772"/>
            <a:ext cx="1529822" cy="1183945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25C78446-D233-4D07-A508-6B482120E8F3}"/>
              </a:ext>
            </a:extLst>
          </p:cNvPr>
          <p:cNvCxnSpPr>
            <a:cxnSpLocks/>
          </p:cNvCxnSpPr>
          <p:nvPr userDrawn="1"/>
        </p:nvCxnSpPr>
        <p:spPr>
          <a:xfrm>
            <a:off x="8004085" y="2426192"/>
            <a:ext cx="0" cy="508201"/>
          </a:xfrm>
          <a:prstGeom prst="line">
            <a:avLst/>
          </a:prstGeom>
          <a:ln w="6350">
            <a:solidFill>
              <a:schemeClr val="tx2"/>
            </a:solidFill>
            <a:prstDash val="sys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063262C-192E-438B-873D-68FAB09D6FDF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20750" y="1620838"/>
            <a:ext cx="306388" cy="307975"/>
          </a:xfrm>
        </p:spPr>
        <p:txBody>
          <a:bodyPr/>
          <a:lstStyle>
            <a:lvl1pPr algn="ctr"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uk-UA" dirty="0"/>
              <a:t>1</a:t>
            </a:r>
            <a:endParaRPr lang="en-GB" dirty="0"/>
          </a:p>
        </p:txBody>
      </p:sp>
      <p:sp>
        <p:nvSpPr>
          <p:cNvPr id="70" name="Text Placeholder 12">
            <a:extLst>
              <a:ext uri="{FF2B5EF4-FFF2-40B4-BE49-F238E27FC236}">
                <a16:creationId xmlns:a16="http://schemas.microsoft.com/office/drawing/2014/main" id="{7BD388D9-FA98-40C5-AA68-48B900B362F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655163" y="1620838"/>
            <a:ext cx="306388" cy="307975"/>
          </a:xfrm>
        </p:spPr>
        <p:txBody>
          <a:bodyPr/>
          <a:lstStyle>
            <a:lvl1pPr algn="ctr">
              <a:defRPr>
                <a:solidFill>
                  <a:srgbClr val="FABEC8"/>
                </a:solidFill>
              </a:defRPr>
            </a:lvl1pPr>
          </a:lstStyle>
          <a:p>
            <a:pPr lvl="0"/>
            <a:r>
              <a:rPr lang="uk-UA" dirty="0"/>
              <a:t>2</a:t>
            </a:r>
            <a:endParaRPr lang="en-GB" dirty="0"/>
          </a:p>
        </p:txBody>
      </p:sp>
      <p:sp>
        <p:nvSpPr>
          <p:cNvPr id="71" name="Text Placeholder 12">
            <a:extLst>
              <a:ext uri="{FF2B5EF4-FFF2-40B4-BE49-F238E27FC236}">
                <a16:creationId xmlns:a16="http://schemas.microsoft.com/office/drawing/2014/main" id="{AF518984-940E-4CD1-B390-BED8E8A83F8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381886" y="1620838"/>
            <a:ext cx="306388" cy="307975"/>
          </a:xfrm>
        </p:spPr>
        <p:txBody>
          <a:bodyPr/>
          <a:lstStyle>
            <a:lvl1pPr algn="ctr">
              <a:defRPr>
                <a:solidFill>
                  <a:srgbClr val="F692A0"/>
                </a:solidFill>
              </a:defRPr>
            </a:lvl1pPr>
          </a:lstStyle>
          <a:p>
            <a:pPr lvl="0"/>
            <a:r>
              <a:rPr lang="uk-UA" dirty="0"/>
              <a:t>3</a:t>
            </a:r>
            <a:endParaRPr lang="en-GB" dirty="0"/>
          </a:p>
        </p:txBody>
      </p:sp>
      <p:sp>
        <p:nvSpPr>
          <p:cNvPr id="72" name="Text Placeholder 12">
            <a:extLst>
              <a:ext uri="{FF2B5EF4-FFF2-40B4-BE49-F238E27FC236}">
                <a16:creationId xmlns:a16="http://schemas.microsoft.com/office/drawing/2014/main" id="{11888A51-62EB-4905-91C6-55F6F78E183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105000" y="1620838"/>
            <a:ext cx="306388" cy="307975"/>
          </a:xfrm>
        </p:spPr>
        <p:txBody>
          <a:bodyPr/>
          <a:lstStyle>
            <a:lvl1pPr algn="ctr">
              <a:defRPr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uk-UA" dirty="0"/>
              <a:t>4</a:t>
            </a:r>
            <a:endParaRPr lang="en-GB" dirty="0"/>
          </a:p>
        </p:txBody>
      </p:sp>
      <p:sp>
        <p:nvSpPr>
          <p:cNvPr id="73" name="Text Placeholder 12">
            <a:extLst>
              <a:ext uri="{FF2B5EF4-FFF2-40B4-BE49-F238E27FC236}">
                <a16:creationId xmlns:a16="http://schemas.microsoft.com/office/drawing/2014/main" id="{194B5176-89E1-46CA-A950-160CCD893DD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882148" y="1620838"/>
            <a:ext cx="306388" cy="307975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uk-UA" dirty="0"/>
              <a:t>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88653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orizontal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7F7A9560-6D94-4350-8312-4F23BFC945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A125CD70-36C0-4E4B-BB30-A5C5AC70DBC7}"/>
              </a:ext>
            </a:extLst>
          </p:cNvPr>
          <p:cNvSpPr/>
          <p:nvPr userDrawn="1"/>
        </p:nvSpPr>
        <p:spPr>
          <a:xfrm>
            <a:off x="0" y="1311274"/>
            <a:ext cx="9144000" cy="38322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41B84E9-25CA-4ACC-8CEA-7952C874AD97}"/>
              </a:ext>
            </a:extLst>
          </p:cNvPr>
          <p:cNvSpPr/>
          <p:nvPr userDrawn="1"/>
        </p:nvSpPr>
        <p:spPr>
          <a:xfrm>
            <a:off x="318168" y="2166549"/>
            <a:ext cx="8501981" cy="224781"/>
          </a:xfrm>
          <a:prstGeom prst="rect">
            <a:avLst/>
          </a:prstGeom>
          <a:gradFill>
            <a:gsLst>
              <a:gs pos="0">
                <a:schemeClr val="tx2">
                  <a:lumMod val="20000"/>
                  <a:lumOff val="80000"/>
                </a:schemeClr>
              </a:gs>
              <a:gs pos="100000">
                <a:schemeClr val="tx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2DBC4367-68A5-461A-B803-E567BE36098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88336" y="2965772"/>
            <a:ext cx="1833569" cy="1477641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9" name="Freeform 12">
            <a:extLst>
              <a:ext uri="{FF2B5EF4-FFF2-40B4-BE49-F238E27FC236}">
                <a16:creationId xmlns:a16="http://schemas.microsoft.com/office/drawing/2014/main" id="{350DE061-631A-4158-B2C4-A0BC8675CA66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41" name="Freeform 12">
            <a:extLst>
              <a:ext uri="{FF2B5EF4-FFF2-40B4-BE49-F238E27FC236}">
                <a16:creationId xmlns:a16="http://schemas.microsoft.com/office/drawing/2014/main" id="{D91BF435-E864-47BC-8DB8-5DB6827C27F9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44" name="Text Placeholder 5">
            <a:extLst>
              <a:ext uri="{FF2B5EF4-FFF2-40B4-BE49-F238E27FC236}">
                <a16:creationId xmlns:a16="http://schemas.microsoft.com/office/drawing/2014/main" id="{7FCD88D5-2745-4C67-9738-3D2FAD30D20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grpSp>
        <p:nvGrpSpPr>
          <p:cNvPr id="51" name="Graphic 13">
            <a:extLst>
              <a:ext uri="{FF2B5EF4-FFF2-40B4-BE49-F238E27FC236}">
                <a16:creationId xmlns:a16="http://schemas.microsoft.com/office/drawing/2014/main" id="{23637CB1-A709-4168-8357-3F6014D16116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063A1A56-B4FA-4BBF-BBAB-394ED36ED201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596D3B0A-22E7-4BAA-9DD2-A0885607BCD1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0AFFB7FB-B005-41CF-9C8F-7659CE685BA5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A20D010A-D33B-42EF-B8E8-236AF0D63760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0096EF5A-C78E-4D03-8F12-AAE3248410BE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29" name="Text Placeholder 5">
            <a:extLst>
              <a:ext uri="{FF2B5EF4-FFF2-40B4-BE49-F238E27FC236}">
                <a16:creationId xmlns:a16="http://schemas.microsoft.com/office/drawing/2014/main" id="{EF74054E-2E4A-42F9-8D30-EF28ABB32A9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80B5551-CFF4-40CC-A1D4-5D5D07755CE2}"/>
              </a:ext>
            </a:extLst>
          </p:cNvPr>
          <p:cNvCxnSpPr>
            <a:cxnSpLocks/>
          </p:cNvCxnSpPr>
          <p:nvPr userDrawn="1"/>
        </p:nvCxnSpPr>
        <p:spPr>
          <a:xfrm>
            <a:off x="1506436" y="2426192"/>
            <a:ext cx="0" cy="508201"/>
          </a:xfrm>
          <a:prstGeom prst="line">
            <a:avLst/>
          </a:prstGeom>
          <a:ln w="6350">
            <a:solidFill>
              <a:schemeClr val="tx2"/>
            </a:solidFill>
            <a:prstDash val="sys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Graphic 39">
            <a:extLst>
              <a:ext uri="{FF2B5EF4-FFF2-40B4-BE49-F238E27FC236}">
                <a16:creationId xmlns:a16="http://schemas.microsoft.com/office/drawing/2014/main" id="{127BDDE7-9840-4C33-988C-B181049868B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4412" y="1558048"/>
            <a:ext cx="447675" cy="552450"/>
          </a:xfrm>
          <a:prstGeom prst="rect">
            <a:avLst/>
          </a:prstGeom>
        </p:spPr>
      </p:pic>
      <p:sp>
        <p:nvSpPr>
          <p:cNvPr id="43" name="Text Placeholder 9">
            <a:extLst>
              <a:ext uri="{FF2B5EF4-FFF2-40B4-BE49-F238E27FC236}">
                <a16:creationId xmlns:a16="http://schemas.microsoft.com/office/drawing/2014/main" id="{7654BFF2-02EE-42C4-960F-632E0881BB1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10831" y="2179754"/>
            <a:ext cx="1196975" cy="188913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uk-UA" dirty="0"/>
              <a:t>2019</a:t>
            </a:r>
            <a:endParaRPr lang="en-GB" dirty="0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ECE50063-574C-4986-BBD6-DFFD80DE7AC9}"/>
              </a:ext>
            </a:extLst>
          </p:cNvPr>
          <p:cNvSpPr/>
          <p:nvPr userDrawn="1"/>
        </p:nvSpPr>
        <p:spPr>
          <a:xfrm>
            <a:off x="1344681" y="1621289"/>
            <a:ext cx="307136" cy="30713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6">
            <a:extLst>
              <a:ext uri="{FF2B5EF4-FFF2-40B4-BE49-F238E27FC236}">
                <a16:creationId xmlns:a16="http://schemas.microsoft.com/office/drawing/2014/main" id="{330559E8-98F3-459A-AB03-7BBBC23E605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638358" y="2965772"/>
            <a:ext cx="1833569" cy="1477641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69FB9C2D-8F30-49C8-8EFA-6AAAE32ADDC0}"/>
              </a:ext>
            </a:extLst>
          </p:cNvPr>
          <p:cNvCxnSpPr>
            <a:cxnSpLocks/>
          </p:cNvCxnSpPr>
          <p:nvPr userDrawn="1"/>
        </p:nvCxnSpPr>
        <p:spPr>
          <a:xfrm>
            <a:off x="3556116" y="2426192"/>
            <a:ext cx="0" cy="508201"/>
          </a:xfrm>
          <a:prstGeom prst="line">
            <a:avLst/>
          </a:prstGeom>
          <a:ln w="6350">
            <a:solidFill>
              <a:schemeClr val="tx2"/>
            </a:solidFill>
            <a:prstDash val="sys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Graphic 56">
            <a:extLst>
              <a:ext uri="{FF2B5EF4-FFF2-40B4-BE49-F238E27FC236}">
                <a16:creationId xmlns:a16="http://schemas.microsoft.com/office/drawing/2014/main" id="{85ECF6F2-E390-4BF6-9A06-117CB7D9A66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311563" y="1558048"/>
            <a:ext cx="447675" cy="552450"/>
          </a:xfrm>
          <a:prstGeom prst="rect">
            <a:avLst/>
          </a:prstGeom>
        </p:spPr>
      </p:pic>
      <p:sp>
        <p:nvSpPr>
          <p:cNvPr id="58" name="Text Placeholder 9">
            <a:extLst>
              <a:ext uri="{FF2B5EF4-FFF2-40B4-BE49-F238E27FC236}">
                <a16:creationId xmlns:a16="http://schemas.microsoft.com/office/drawing/2014/main" id="{0C8F537D-4CEE-4A42-82D6-C2FC61F6A27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947982" y="2179754"/>
            <a:ext cx="1196975" cy="188913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20</a:t>
            </a:r>
            <a:r>
              <a:rPr lang="uk-UA" dirty="0"/>
              <a:t>20</a:t>
            </a:r>
            <a:endParaRPr lang="en-GB" dirty="0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A9C70B7A-AE16-4690-B87C-109638009EDB}"/>
              </a:ext>
            </a:extLst>
          </p:cNvPr>
          <p:cNvSpPr/>
          <p:nvPr userDrawn="1"/>
        </p:nvSpPr>
        <p:spPr>
          <a:xfrm>
            <a:off x="3381832" y="1621289"/>
            <a:ext cx="307136" cy="30713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0" name="Graphic 59">
            <a:extLst>
              <a:ext uri="{FF2B5EF4-FFF2-40B4-BE49-F238E27FC236}">
                <a16:creationId xmlns:a16="http://schemas.microsoft.com/office/drawing/2014/main" id="{B9399380-4FB2-4FA6-A844-88E28425BB9C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357766" y="1558048"/>
            <a:ext cx="447675" cy="552450"/>
          </a:xfrm>
          <a:prstGeom prst="rect">
            <a:avLst/>
          </a:prstGeom>
        </p:spPr>
      </p:pic>
      <p:sp>
        <p:nvSpPr>
          <p:cNvPr id="61" name="Text Placeholder 9">
            <a:extLst>
              <a:ext uri="{FF2B5EF4-FFF2-40B4-BE49-F238E27FC236}">
                <a16:creationId xmlns:a16="http://schemas.microsoft.com/office/drawing/2014/main" id="{8163D98B-F7C9-45FA-A2EF-011ED9D4DF9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994185" y="2179754"/>
            <a:ext cx="1196975" cy="188913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20</a:t>
            </a:r>
            <a:r>
              <a:rPr lang="uk-UA" dirty="0"/>
              <a:t>21</a:t>
            </a:r>
            <a:endParaRPr lang="en-GB" dirty="0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D3449A57-EEE5-46CB-9833-21198435811C}"/>
              </a:ext>
            </a:extLst>
          </p:cNvPr>
          <p:cNvSpPr/>
          <p:nvPr userDrawn="1"/>
        </p:nvSpPr>
        <p:spPr>
          <a:xfrm>
            <a:off x="5428035" y="1621289"/>
            <a:ext cx="307136" cy="30713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B48C5926-59AB-4705-B46D-66BC257C40CA}"/>
              </a:ext>
            </a:extLst>
          </p:cNvPr>
          <p:cNvCxnSpPr>
            <a:cxnSpLocks/>
          </p:cNvCxnSpPr>
          <p:nvPr userDrawn="1"/>
        </p:nvCxnSpPr>
        <p:spPr>
          <a:xfrm>
            <a:off x="5594322" y="2426192"/>
            <a:ext cx="0" cy="508201"/>
          </a:xfrm>
          <a:prstGeom prst="line">
            <a:avLst/>
          </a:prstGeom>
          <a:ln w="6350">
            <a:solidFill>
              <a:schemeClr val="tx2"/>
            </a:solidFill>
            <a:prstDash val="sys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Graphic 64">
            <a:extLst>
              <a:ext uri="{FF2B5EF4-FFF2-40B4-BE49-F238E27FC236}">
                <a16:creationId xmlns:a16="http://schemas.microsoft.com/office/drawing/2014/main" id="{4C53D8C6-6C50-46DC-B20F-749B150D6206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393615" y="1558048"/>
            <a:ext cx="447675" cy="552450"/>
          </a:xfrm>
          <a:prstGeom prst="rect">
            <a:avLst/>
          </a:prstGeom>
        </p:spPr>
      </p:pic>
      <p:sp>
        <p:nvSpPr>
          <p:cNvPr id="66" name="Text Placeholder 9">
            <a:extLst>
              <a:ext uri="{FF2B5EF4-FFF2-40B4-BE49-F238E27FC236}">
                <a16:creationId xmlns:a16="http://schemas.microsoft.com/office/drawing/2014/main" id="{B1B77195-8BC8-492C-93ED-FC1FE3EE9E1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030034" y="2179754"/>
            <a:ext cx="1196975" cy="188913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20</a:t>
            </a:r>
            <a:r>
              <a:rPr lang="uk-UA" dirty="0"/>
              <a:t>22</a:t>
            </a:r>
            <a:endParaRPr lang="en-GB" dirty="0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9249C636-137B-4CB4-99D5-50DBFFAA7823}"/>
              </a:ext>
            </a:extLst>
          </p:cNvPr>
          <p:cNvSpPr/>
          <p:nvPr userDrawn="1"/>
        </p:nvSpPr>
        <p:spPr>
          <a:xfrm>
            <a:off x="7463884" y="1621289"/>
            <a:ext cx="307136" cy="30713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25C78446-D233-4D07-A508-6B482120E8F3}"/>
              </a:ext>
            </a:extLst>
          </p:cNvPr>
          <p:cNvCxnSpPr>
            <a:cxnSpLocks/>
          </p:cNvCxnSpPr>
          <p:nvPr userDrawn="1"/>
        </p:nvCxnSpPr>
        <p:spPr>
          <a:xfrm>
            <a:off x="7630014" y="2426192"/>
            <a:ext cx="0" cy="508201"/>
          </a:xfrm>
          <a:prstGeom prst="line">
            <a:avLst/>
          </a:prstGeom>
          <a:ln w="6350">
            <a:solidFill>
              <a:schemeClr val="tx2"/>
            </a:solidFill>
            <a:prstDash val="sys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 Placeholder 12">
            <a:extLst>
              <a:ext uri="{FF2B5EF4-FFF2-40B4-BE49-F238E27FC236}">
                <a16:creationId xmlns:a16="http://schemas.microsoft.com/office/drawing/2014/main" id="{7BD388D9-FA98-40C5-AA68-48B900B362F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344681" y="1620838"/>
            <a:ext cx="317830" cy="307975"/>
          </a:xfrm>
        </p:spPr>
        <p:txBody>
          <a:bodyPr/>
          <a:lstStyle>
            <a:lvl1pPr algn="ctr">
              <a:defRPr>
                <a:solidFill>
                  <a:srgbClr val="FABEC8"/>
                </a:solidFill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71" name="Text Placeholder 12">
            <a:extLst>
              <a:ext uri="{FF2B5EF4-FFF2-40B4-BE49-F238E27FC236}">
                <a16:creationId xmlns:a16="http://schemas.microsoft.com/office/drawing/2014/main" id="{AF518984-940E-4CD1-B390-BED8E8A83F8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381832" y="1620838"/>
            <a:ext cx="317831" cy="307975"/>
          </a:xfrm>
        </p:spPr>
        <p:txBody>
          <a:bodyPr/>
          <a:lstStyle>
            <a:lvl1pPr algn="ctr">
              <a:defRPr>
                <a:solidFill>
                  <a:srgbClr val="F692A0"/>
                </a:solidFill>
              </a:defRPr>
            </a:lvl1pPr>
          </a:lstStyle>
          <a:p>
            <a:pPr lvl="0"/>
            <a:r>
              <a:rPr lang="en-GB" dirty="0"/>
              <a:t>2</a:t>
            </a:r>
          </a:p>
        </p:txBody>
      </p:sp>
      <p:sp>
        <p:nvSpPr>
          <p:cNvPr id="72" name="Text Placeholder 12">
            <a:extLst>
              <a:ext uri="{FF2B5EF4-FFF2-40B4-BE49-F238E27FC236}">
                <a16:creationId xmlns:a16="http://schemas.microsoft.com/office/drawing/2014/main" id="{11888A51-62EB-4905-91C6-55F6F78E183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428035" y="1620838"/>
            <a:ext cx="317830" cy="307975"/>
          </a:xfrm>
        </p:spPr>
        <p:txBody>
          <a:bodyPr/>
          <a:lstStyle>
            <a:lvl1pPr algn="ctr">
              <a:defRPr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GB" dirty="0"/>
              <a:t>3</a:t>
            </a:r>
          </a:p>
        </p:txBody>
      </p:sp>
      <p:sp>
        <p:nvSpPr>
          <p:cNvPr id="73" name="Text Placeholder 12">
            <a:extLst>
              <a:ext uri="{FF2B5EF4-FFF2-40B4-BE49-F238E27FC236}">
                <a16:creationId xmlns:a16="http://schemas.microsoft.com/office/drawing/2014/main" id="{194B5176-89E1-46CA-A950-160CCD893DD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464632" y="1620838"/>
            <a:ext cx="306388" cy="307975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4</a:t>
            </a:r>
          </a:p>
        </p:txBody>
      </p:sp>
      <p:sp>
        <p:nvSpPr>
          <p:cNvPr id="48" name="Text Placeholder 6">
            <a:extLst>
              <a:ext uri="{FF2B5EF4-FFF2-40B4-BE49-F238E27FC236}">
                <a16:creationId xmlns:a16="http://schemas.microsoft.com/office/drawing/2014/main" id="{15C167CB-D1D4-4060-A30D-9C550064EF20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688380" y="2965772"/>
            <a:ext cx="1833569" cy="1477641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74" name="Text Placeholder 6">
            <a:extLst>
              <a:ext uri="{FF2B5EF4-FFF2-40B4-BE49-F238E27FC236}">
                <a16:creationId xmlns:a16="http://schemas.microsoft.com/office/drawing/2014/main" id="{6DBD24F9-71AF-49F4-A7E4-FB8C6B1AF0CA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738402" y="2965772"/>
            <a:ext cx="1833569" cy="1477641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768258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cess/ timelin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>
            <a:extLst>
              <a:ext uri="{FF2B5EF4-FFF2-40B4-BE49-F238E27FC236}">
                <a16:creationId xmlns:a16="http://schemas.microsoft.com/office/drawing/2014/main" id="{D4A31285-4E04-4986-BD92-1E4D30EEBE9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9144000" cy="3154677"/>
          </a:xfrm>
          <a:prstGeom prst="rect">
            <a:avLst/>
          </a:prstGeom>
        </p:spPr>
      </p:pic>
      <p:sp>
        <p:nvSpPr>
          <p:cNvPr id="2" name="Arrow: Chevron 1">
            <a:extLst>
              <a:ext uri="{FF2B5EF4-FFF2-40B4-BE49-F238E27FC236}">
                <a16:creationId xmlns:a16="http://schemas.microsoft.com/office/drawing/2014/main" id="{4AC38FBC-A21E-43FD-A4F0-A4B53FF945F2}"/>
              </a:ext>
            </a:extLst>
          </p:cNvPr>
          <p:cNvSpPr/>
          <p:nvPr userDrawn="1"/>
        </p:nvSpPr>
        <p:spPr>
          <a:xfrm>
            <a:off x="323850" y="1311275"/>
            <a:ext cx="2901049" cy="446405"/>
          </a:xfrm>
          <a:prstGeom prst="chevron">
            <a:avLst/>
          </a:prstGeom>
          <a:solidFill>
            <a:schemeClr val="bg1"/>
          </a:solidFill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5" name="Arrow: Chevron 4">
            <a:extLst>
              <a:ext uri="{FF2B5EF4-FFF2-40B4-BE49-F238E27FC236}">
                <a16:creationId xmlns:a16="http://schemas.microsoft.com/office/drawing/2014/main" id="{52ABE223-64DA-494A-8680-83DF75CE9FA0}"/>
              </a:ext>
            </a:extLst>
          </p:cNvPr>
          <p:cNvSpPr/>
          <p:nvPr userDrawn="1"/>
        </p:nvSpPr>
        <p:spPr>
          <a:xfrm>
            <a:off x="3121476" y="1311275"/>
            <a:ext cx="2901049" cy="446405"/>
          </a:xfrm>
          <a:prstGeom prst="chevron">
            <a:avLst/>
          </a:prstGeom>
          <a:solidFill>
            <a:schemeClr val="bg1"/>
          </a:solidFill>
          <a:ln w="952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Arrow: Chevron 5">
            <a:extLst>
              <a:ext uri="{FF2B5EF4-FFF2-40B4-BE49-F238E27FC236}">
                <a16:creationId xmlns:a16="http://schemas.microsoft.com/office/drawing/2014/main" id="{EA765861-8C2F-479C-A393-1F4FD782C0D4}"/>
              </a:ext>
            </a:extLst>
          </p:cNvPr>
          <p:cNvSpPr/>
          <p:nvPr userDrawn="1"/>
        </p:nvSpPr>
        <p:spPr>
          <a:xfrm>
            <a:off x="5919101" y="1311275"/>
            <a:ext cx="2901049" cy="446405"/>
          </a:xfrm>
          <a:prstGeom prst="chevron">
            <a:avLst/>
          </a:prstGeom>
          <a:solidFill>
            <a:schemeClr val="bg1"/>
          </a:solidFill>
          <a:ln w="9525">
            <a:solidFill>
              <a:schemeClr val="tx2"/>
            </a:solidFill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E5ED29A-301C-4279-ABCB-3E8731374147}"/>
              </a:ext>
            </a:extLst>
          </p:cNvPr>
          <p:cNvSpPr/>
          <p:nvPr userDrawn="1"/>
        </p:nvSpPr>
        <p:spPr>
          <a:xfrm>
            <a:off x="3121477" y="1859324"/>
            <a:ext cx="2687001" cy="2584089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4FD34372-194A-49BD-92BC-6859F039B7F8}"/>
              </a:ext>
            </a:extLst>
          </p:cNvPr>
          <p:cNvCxnSpPr>
            <a:cxnSpLocks/>
          </p:cNvCxnSpPr>
          <p:nvPr userDrawn="1"/>
        </p:nvCxnSpPr>
        <p:spPr>
          <a:xfrm>
            <a:off x="3121478" y="4443413"/>
            <a:ext cx="2687000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58AF4B72-16C7-4340-81B0-49645DD19E5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121477" y="1859323"/>
            <a:ext cx="2687000" cy="2584089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E03ED9F-9C1B-4AD3-9FEF-2C3230486E27}"/>
              </a:ext>
            </a:extLst>
          </p:cNvPr>
          <p:cNvSpPr/>
          <p:nvPr userDrawn="1"/>
        </p:nvSpPr>
        <p:spPr>
          <a:xfrm>
            <a:off x="5919101" y="1859324"/>
            <a:ext cx="2687001" cy="2584089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C946216-D130-40B7-B42F-CB7BCD77184F}"/>
              </a:ext>
            </a:extLst>
          </p:cNvPr>
          <p:cNvCxnSpPr>
            <a:cxnSpLocks/>
          </p:cNvCxnSpPr>
          <p:nvPr userDrawn="1"/>
        </p:nvCxnSpPr>
        <p:spPr>
          <a:xfrm>
            <a:off x="5919102" y="4443413"/>
            <a:ext cx="2687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Placeholder 6">
            <a:extLst>
              <a:ext uri="{FF2B5EF4-FFF2-40B4-BE49-F238E27FC236}">
                <a16:creationId xmlns:a16="http://schemas.microsoft.com/office/drawing/2014/main" id="{CBBE0FDE-9520-41B6-AFAF-A49F234A890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919101" y="1859323"/>
            <a:ext cx="2687000" cy="2584089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5408E5D-67F5-405F-9142-CCD2C9C48230}"/>
              </a:ext>
            </a:extLst>
          </p:cNvPr>
          <p:cNvSpPr/>
          <p:nvPr userDrawn="1"/>
        </p:nvSpPr>
        <p:spPr>
          <a:xfrm>
            <a:off x="323852" y="1859324"/>
            <a:ext cx="2687001" cy="2584089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5C53BF99-E64E-40A4-8619-5A7CCC1748C4}"/>
              </a:ext>
            </a:extLst>
          </p:cNvPr>
          <p:cNvCxnSpPr>
            <a:cxnSpLocks/>
          </p:cNvCxnSpPr>
          <p:nvPr userDrawn="1"/>
        </p:nvCxnSpPr>
        <p:spPr>
          <a:xfrm>
            <a:off x="323853" y="4443413"/>
            <a:ext cx="2687000" cy="0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 Placeholder 6">
            <a:extLst>
              <a:ext uri="{FF2B5EF4-FFF2-40B4-BE49-F238E27FC236}">
                <a16:creationId xmlns:a16="http://schemas.microsoft.com/office/drawing/2014/main" id="{18668235-B827-4724-B799-DAEDE193DA4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23852" y="1859323"/>
            <a:ext cx="2687000" cy="2584089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42" name="Freeform 12">
            <a:extLst>
              <a:ext uri="{FF2B5EF4-FFF2-40B4-BE49-F238E27FC236}">
                <a16:creationId xmlns:a16="http://schemas.microsoft.com/office/drawing/2014/main" id="{D4D0A2EE-D696-4158-8D30-36F9D4F2E5B4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4AD15BCE-11B0-4ADD-930B-7AA945625E6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0715AF25-E941-41B2-A1D3-74ABB84ABF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67614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cess/ timelin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F501DD69-BF9A-4E26-8325-E1C9120699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9144000" cy="3154677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7652C645-35A6-4624-9621-E87CE4C1D95E}"/>
              </a:ext>
            </a:extLst>
          </p:cNvPr>
          <p:cNvSpPr/>
          <p:nvPr userDrawn="1"/>
        </p:nvSpPr>
        <p:spPr>
          <a:xfrm>
            <a:off x="6810588" y="1859324"/>
            <a:ext cx="2009562" cy="2584089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" name="Arrow: Chevron 1">
            <a:extLst>
              <a:ext uri="{FF2B5EF4-FFF2-40B4-BE49-F238E27FC236}">
                <a16:creationId xmlns:a16="http://schemas.microsoft.com/office/drawing/2014/main" id="{4AC38FBC-A21E-43FD-A4F0-A4B53FF945F2}"/>
              </a:ext>
            </a:extLst>
          </p:cNvPr>
          <p:cNvSpPr/>
          <p:nvPr userDrawn="1"/>
        </p:nvSpPr>
        <p:spPr>
          <a:xfrm>
            <a:off x="323850" y="1311275"/>
            <a:ext cx="2188210" cy="446405"/>
          </a:xfrm>
          <a:prstGeom prst="chevron">
            <a:avLst/>
          </a:prstGeom>
          <a:solidFill>
            <a:schemeClr val="bg1"/>
          </a:solidFill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5" name="Arrow: Chevron 4">
            <a:extLst>
              <a:ext uri="{FF2B5EF4-FFF2-40B4-BE49-F238E27FC236}">
                <a16:creationId xmlns:a16="http://schemas.microsoft.com/office/drawing/2014/main" id="{52ABE223-64DA-494A-8680-83DF75CE9FA0}"/>
              </a:ext>
            </a:extLst>
          </p:cNvPr>
          <p:cNvSpPr/>
          <p:nvPr userDrawn="1"/>
        </p:nvSpPr>
        <p:spPr>
          <a:xfrm>
            <a:off x="2486944" y="1311275"/>
            <a:ext cx="2188210" cy="446405"/>
          </a:xfrm>
          <a:prstGeom prst="chevron">
            <a:avLst/>
          </a:prstGeom>
          <a:solidFill>
            <a:schemeClr val="bg1"/>
          </a:solidFill>
          <a:ln w="952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Arrow: Chevron 5">
            <a:extLst>
              <a:ext uri="{FF2B5EF4-FFF2-40B4-BE49-F238E27FC236}">
                <a16:creationId xmlns:a16="http://schemas.microsoft.com/office/drawing/2014/main" id="{EA765861-8C2F-479C-A393-1F4FD782C0D4}"/>
              </a:ext>
            </a:extLst>
          </p:cNvPr>
          <p:cNvSpPr/>
          <p:nvPr userDrawn="1"/>
        </p:nvSpPr>
        <p:spPr>
          <a:xfrm>
            <a:off x="4646083" y="1311275"/>
            <a:ext cx="2188210" cy="446405"/>
          </a:xfrm>
          <a:prstGeom prst="chevron">
            <a:avLst/>
          </a:prstGeom>
          <a:solidFill>
            <a:schemeClr val="bg1"/>
          </a:solidFill>
          <a:ln w="9525">
            <a:solidFill>
              <a:schemeClr val="tx2"/>
            </a:solidFill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7" name="Arrow: Chevron 6">
            <a:extLst>
              <a:ext uri="{FF2B5EF4-FFF2-40B4-BE49-F238E27FC236}">
                <a16:creationId xmlns:a16="http://schemas.microsoft.com/office/drawing/2014/main" id="{652F177A-23A9-4BA2-B11D-A84C627850A3}"/>
              </a:ext>
            </a:extLst>
          </p:cNvPr>
          <p:cNvSpPr/>
          <p:nvPr userDrawn="1"/>
        </p:nvSpPr>
        <p:spPr>
          <a:xfrm>
            <a:off x="6805222" y="1311275"/>
            <a:ext cx="2188210" cy="446405"/>
          </a:xfrm>
          <a:prstGeom prst="chevron">
            <a:avLst/>
          </a:prstGeom>
          <a:solidFill>
            <a:schemeClr val="bg1"/>
          </a:solidFill>
          <a:ln w="9525">
            <a:solidFill>
              <a:schemeClr val="tx2">
                <a:lumMod val="75000"/>
              </a:schemeClr>
            </a:solidFill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718516F-CB00-416D-8A01-992C316D11F7}"/>
              </a:ext>
            </a:extLst>
          </p:cNvPr>
          <p:cNvSpPr/>
          <p:nvPr userDrawn="1"/>
        </p:nvSpPr>
        <p:spPr>
          <a:xfrm>
            <a:off x="323850" y="1859324"/>
            <a:ext cx="2009562" cy="2584089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8AA6122-7194-47F4-A098-61A7A1C8FBC2}"/>
              </a:ext>
            </a:extLst>
          </p:cNvPr>
          <p:cNvSpPr/>
          <p:nvPr userDrawn="1"/>
        </p:nvSpPr>
        <p:spPr>
          <a:xfrm>
            <a:off x="2484967" y="1859324"/>
            <a:ext cx="2009562" cy="2584089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2A28B8-8557-40FC-B345-5FF53161BA07}"/>
              </a:ext>
            </a:extLst>
          </p:cNvPr>
          <p:cNvSpPr/>
          <p:nvPr userDrawn="1"/>
        </p:nvSpPr>
        <p:spPr>
          <a:xfrm>
            <a:off x="4646084" y="1859324"/>
            <a:ext cx="2009562" cy="2584089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2A69825-221B-4D1F-A3DA-A5283860A08F}"/>
              </a:ext>
            </a:extLst>
          </p:cNvPr>
          <p:cNvSpPr/>
          <p:nvPr userDrawn="1"/>
        </p:nvSpPr>
        <p:spPr>
          <a:xfrm>
            <a:off x="6807202" y="1859324"/>
            <a:ext cx="2009562" cy="2584089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2A69E4E-AFB3-45FD-967B-99AA3500B345}"/>
              </a:ext>
            </a:extLst>
          </p:cNvPr>
          <p:cNvCxnSpPr>
            <a:cxnSpLocks/>
          </p:cNvCxnSpPr>
          <p:nvPr userDrawn="1"/>
        </p:nvCxnSpPr>
        <p:spPr>
          <a:xfrm>
            <a:off x="2484967" y="4443413"/>
            <a:ext cx="2009561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F36CF3A-E552-4091-B72F-CDA690ABE038}"/>
              </a:ext>
            </a:extLst>
          </p:cNvPr>
          <p:cNvCxnSpPr>
            <a:cxnSpLocks/>
          </p:cNvCxnSpPr>
          <p:nvPr userDrawn="1"/>
        </p:nvCxnSpPr>
        <p:spPr>
          <a:xfrm>
            <a:off x="323850" y="4443413"/>
            <a:ext cx="2009561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5576FFD-FFF4-49D4-A07A-4EE6A45FF4E3}"/>
              </a:ext>
            </a:extLst>
          </p:cNvPr>
          <p:cNvCxnSpPr>
            <a:cxnSpLocks/>
          </p:cNvCxnSpPr>
          <p:nvPr userDrawn="1"/>
        </p:nvCxnSpPr>
        <p:spPr>
          <a:xfrm>
            <a:off x="4646085" y="4443413"/>
            <a:ext cx="2009561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C153FDE-B52B-401F-98D9-2D4A7DD7E06E}"/>
              </a:ext>
            </a:extLst>
          </p:cNvPr>
          <p:cNvCxnSpPr>
            <a:cxnSpLocks/>
          </p:cNvCxnSpPr>
          <p:nvPr userDrawn="1"/>
        </p:nvCxnSpPr>
        <p:spPr>
          <a:xfrm>
            <a:off x="6807203" y="4443413"/>
            <a:ext cx="2009561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04251C0B-12A3-4388-BFF0-0BBCDB4F4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3851" y="1859323"/>
            <a:ext cx="2009561" cy="2584089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59EC413F-5D6D-4CB5-B640-EEF5F2CA987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484968" y="1859323"/>
            <a:ext cx="2009561" cy="2584089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AA5DD9D7-CC29-482C-A902-A9AE55AA586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46083" y="1859323"/>
            <a:ext cx="2009561" cy="2584089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9330987B-951F-49EC-A8C5-E132E464AEC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810587" y="1859323"/>
            <a:ext cx="2009561" cy="2584089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7" name="Freeform 12">
            <a:extLst>
              <a:ext uri="{FF2B5EF4-FFF2-40B4-BE49-F238E27FC236}">
                <a16:creationId xmlns:a16="http://schemas.microsoft.com/office/drawing/2014/main" id="{320CF175-3617-4F61-90BB-54290DAC39CF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9" name="Text Placeholder 5">
            <a:extLst>
              <a:ext uri="{FF2B5EF4-FFF2-40B4-BE49-F238E27FC236}">
                <a16:creationId xmlns:a16="http://schemas.microsoft.com/office/drawing/2014/main" id="{8B93C377-9608-4D71-88CE-4ED6DFC830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30" name="Text Placeholder 5">
            <a:extLst>
              <a:ext uri="{FF2B5EF4-FFF2-40B4-BE49-F238E27FC236}">
                <a16:creationId xmlns:a16="http://schemas.microsoft.com/office/drawing/2014/main" id="{7FAF6CAB-4161-4B59-B3B3-BB6321FA70F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491615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cess/ timelin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B8C1DB05-75D5-49F1-8F06-7A387F79870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9144000" cy="3154677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7652C645-35A6-4624-9621-E87CE4C1D95E}"/>
              </a:ext>
            </a:extLst>
          </p:cNvPr>
          <p:cNvSpPr/>
          <p:nvPr userDrawn="1"/>
        </p:nvSpPr>
        <p:spPr>
          <a:xfrm>
            <a:off x="5349766" y="1859324"/>
            <a:ext cx="1562100" cy="2584089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" name="Arrow: Chevron 1">
            <a:extLst>
              <a:ext uri="{FF2B5EF4-FFF2-40B4-BE49-F238E27FC236}">
                <a16:creationId xmlns:a16="http://schemas.microsoft.com/office/drawing/2014/main" id="{4AC38FBC-A21E-43FD-A4F0-A4B53FF945F2}"/>
              </a:ext>
            </a:extLst>
          </p:cNvPr>
          <p:cNvSpPr/>
          <p:nvPr userDrawn="1"/>
        </p:nvSpPr>
        <p:spPr>
          <a:xfrm>
            <a:off x="323850" y="1311275"/>
            <a:ext cx="1778846" cy="446405"/>
          </a:xfrm>
          <a:prstGeom prst="chevron">
            <a:avLst/>
          </a:prstGeom>
          <a:solidFill>
            <a:schemeClr val="bg1"/>
          </a:solidFill>
          <a:ln w="952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5" name="Arrow: Chevron 4">
            <a:extLst>
              <a:ext uri="{FF2B5EF4-FFF2-40B4-BE49-F238E27FC236}">
                <a16:creationId xmlns:a16="http://schemas.microsoft.com/office/drawing/2014/main" id="{52ABE223-64DA-494A-8680-83DF75CE9FA0}"/>
              </a:ext>
            </a:extLst>
          </p:cNvPr>
          <p:cNvSpPr/>
          <p:nvPr userDrawn="1"/>
        </p:nvSpPr>
        <p:spPr>
          <a:xfrm>
            <a:off x="2002367" y="1311275"/>
            <a:ext cx="1778846" cy="446405"/>
          </a:xfrm>
          <a:prstGeom prst="chevron">
            <a:avLst/>
          </a:prstGeom>
          <a:solidFill>
            <a:schemeClr val="bg1"/>
          </a:solidFill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Arrow: Chevron 5">
            <a:extLst>
              <a:ext uri="{FF2B5EF4-FFF2-40B4-BE49-F238E27FC236}">
                <a16:creationId xmlns:a16="http://schemas.microsoft.com/office/drawing/2014/main" id="{EA765861-8C2F-479C-A393-1F4FD782C0D4}"/>
              </a:ext>
            </a:extLst>
          </p:cNvPr>
          <p:cNvSpPr/>
          <p:nvPr userDrawn="1"/>
        </p:nvSpPr>
        <p:spPr>
          <a:xfrm>
            <a:off x="3680884" y="1311275"/>
            <a:ext cx="1778846" cy="446405"/>
          </a:xfrm>
          <a:prstGeom prst="chevron">
            <a:avLst/>
          </a:prstGeom>
          <a:solidFill>
            <a:schemeClr val="bg1"/>
          </a:solidFill>
          <a:ln w="952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7" name="Arrow: Chevron 6">
            <a:extLst>
              <a:ext uri="{FF2B5EF4-FFF2-40B4-BE49-F238E27FC236}">
                <a16:creationId xmlns:a16="http://schemas.microsoft.com/office/drawing/2014/main" id="{652F177A-23A9-4BA2-B11D-A84C627850A3}"/>
              </a:ext>
            </a:extLst>
          </p:cNvPr>
          <p:cNvSpPr/>
          <p:nvPr userDrawn="1"/>
        </p:nvSpPr>
        <p:spPr>
          <a:xfrm>
            <a:off x="5359401" y="1311275"/>
            <a:ext cx="1778846" cy="446405"/>
          </a:xfrm>
          <a:prstGeom prst="chevron">
            <a:avLst/>
          </a:prstGeom>
          <a:solidFill>
            <a:schemeClr val="bg1"/>
          </a:solidFill>
          <a:ln w="9525">
            <a:solidFill>
              <a:schemeClr val="tx2"/>
            </a:solidFill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718516F-CB00-416D-8A01-992C316D11F7}"/>
              </a:ext>
            </a:extLst>
          </p:cNvPr>
          <p:cNvSpPr/>
          <p:nvPr userDrawn="1"/>
        </p:nvSpPr>
        <p:spPr>
          <a:xfrm>
            <a:off x="323850" y="1859324"/>
            <a:ext cx="1562100" cy="2584089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8AA6122-7194-47F4-A098-61A7A1C8FBC2}"/>
              </a:ext>
            </a:extLst>
          </p:cNvPr>
          <p:cNvSpPr/>
          <p:nvPr userDrawn="1"/>
        </p:nvSpPr>
        <p:spPr>
          <a:xfrm>
            <a:off x="2002367" y="1859324"/>
            <a:ext cx="1562100" cy="2584089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2A28B8-8557-40FC-B345-5FF53161BA07}"/>
              </a:ext>
            </a:extLst>
          </p:cNvPr>
          <p:cNvSpPr/>
          <p:nvPr userDrawn="1"/>
        </p:nvSpPr>
        <p:spPr>
          <a:xfrm>
            <a:off x="3696124" y="1859324"/>
            <a:ext cx="1562100" cy="2584089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2A69825-221B-4D1F-A3DA-A5283860A08F}"/>
              </a:ext>
            </a:extLst>
          </p:cNvPr>
          <p:cNvSpPr/>
          <p:nvPr userDrawn="1"/>
        </p:nvSpPr>
        <p:spPr>
          <a:xfrm>
            <a:off x="5351781" y="1859324"/>
            <a:ext cx="1562100" cy="2584089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2A69E4E-AFB3-45FD-967B-99AA3500B345}"/>
              </a:ext>
            </a:extLst>
          </p:cNvPr>
          <p:cNvCxnSpPr>
            <a:cxnSpLocks/>
          </p:cNvCxnSpPr>
          <p:nvPr userDrawn="1"/>
        </p:nvCxnSpPr>
        <p:spPr>
          <a:xfrm>
            <a:off x="2002366" y="4443413"/>
            <a:ext cx="1562099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F36CF3A-E552-4091-B72F-CDA690ABE038}"/>
              </a:ext>
            </a:extLst>
          </p:cNvPr>
          <p:cNvCxnSpPr>
            <a:cxnSpLocks/>
          </p:cNvCxnSpPr>
          <p:nvPr userDrawn="1"/>
        </p:nvCxnSpPr>
        <p:spPr>
          <a:xfrm>
            <a:off x="323850" y="4443413"/>
            <a:ext cx="1562099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5576FFD-FFF4-49D4-A07A-4EE6A45FF4E3}"/>
              </a:ext>
            </a:extLst>
          </p:cNvPr>
          <p:cNvCxnSpPr>
            <a:cxnSpLocks/>
          </p:cNvCxnSpPr>
          <p:nvPr userDrawn="1"/>
        </p:nvCxnSpPr>
        <p:spPr>
          <a:xfrm>
            <a:off x="3693904" y="4443413"/>
            <a:ext cx="1562099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C153FDE-B52B-401F-98D9-2D4A7DD7E06E}"/>
              </a:ext>
            </a:extLst>
          </p:cNvPr>
          <p:cNvCxnSpPr>
            <a:cxnSpLocks/>
          </p:cNvCxnSpPr>
          <p:nvPr userDrawn="1"/>
        </p:nvCxnSpPr>
        <p:spPr>
          <a:xfrm>
            <a:off x="5346381" y="4443413"/>
            <a:ext cx="1562099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04251C0B-12A3-4388-BFF0-0BBCDB4F4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3851" y="1859323"/>
            <a:ext cx="1562099" cy="2584089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59EC413F-5D6D-4CB5-B640-EEF5F2CA987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002367" y="1859323"/>
            <a:ext cx="1562099" cy="2584089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AA5DD9D7-CC29-482C-A902-A9AE55AA586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693902" y="1859323"/>
            <a:ext cx="1562099" cy="2584089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9330987B-951F-49EC-A8C5-E132E464AEC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349765" y="1859323"/>
            <a:ext cx="1562099" cy="2584089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6" name="Arrow: Chevron 25">
            <a:extLst>
              <a:ext uri="{FF2B5EF4-FFF2-40B4-BE49-F238E27FC236}">
                <a16:creationId xmlns:a16="http://schemas.microsoft.com/office/drawing/2014/main" id="{41B72D0F-413D-404A-A43C-CA08DB79117B}"/>
              </a:ext>
            </a:extLst>
          </p:cNvPr>
          <p:cNvSpPr/>
          <p:nvPr userDrawn="1"/>
        </p:nvSpPr>
        <p:spPr>
          <a:xfrm>
            <a:off x="7037918" y="1311275"/>
            <a:ext cx="1778846" cy="446405"/>
          </a:xfrm>
          <a:prstGeom prst="chevron">
            <a:avLst/>
          </a:prstGeom>
          <a:solidFill>
            <a:schemeClr val="bg1"/>
          </a:solidFill>
          <a:ln w="9525">
            <a:solidFill>
              <a:schemeClr val="tx2">
                <a:lumMod val="75000"/>
              </a:schemeClr>
            </a:solidFill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80A2368-0157-49C1-B145-2D347E16F63E}"/>
              </a:ext>
            </a:extLst>
          </p:cNvPr>
          <p:cNvSpPr/>
          <p:nvPr userDrawn="1"/>
        </p:nvSpPr>
        <p:spPr>
          <a:xfrm>
            <a:off x="7041304" y="1859325"/>
            <a:ext cx="1562100" cy="2584089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7EE9250-B136-4986-80DD-8BADD2257D9C}"/>
              </a:ext>
            </a:extLst>
          </p:cNvPr>
          <p:cNvSpPr/>
          <p:nvPr userDrawn="1"/>
        </p:nvSpPr>
        <p:spPr>
          <a:xfrm>
            <a:off x="7037918" y="1859325"/>
            <a:ext cx="1562100" cy="2584089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86C100F-ADEC-4EDD-AC18-1F77A7CFCA5A}"/>
              </a:ext>
            </a:extLst>
          </p:cNvPr>
          <p:cNvCxnSpPr>
            <a:cxnSpLocks/>
          </p:cNvCxnSpPr>
          <p:nvPr userDrawn="1"/>
        </p:nvCxnSpPr>
        <p:spPr>
          <a:xfrm>
            <a:off x="7037919" y="4443414"/>
            <a:ext cx="1562099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F63DABE4-0EA5-4574-946F-09A83656AF0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041303" y="1859324"/>
            <a:ext cx="1562099" cy="2584089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2" name="Freeform 12">
            <a:extLst>
              <a:ext uri="{FF2B5EF4-FFF2-40B4-BE49-F238E27FC236}">
                <a16:creationId xmlns:a16="http://schemas.microsoft.com/office/drawing/2014/main" id="{0D5DD291-797A-4263-80E0-E9B4DF94A48C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34" name="Text Placeholder 5">
            <a:extLst>
              <a:ext uri="{FF2B5EF4-FFF2-40B4-BE49-F238E27FC236}">
                <a16:creationId xmlns:a16="http://schemas.microsoft.com/office/drawing/2014/main" id="{39029B69-7A71-4E6C-9FD4-862A70AAEBF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35" name="Text Placeholder 5">
            <a:extLst>
              <a:ext uri="{FF2B5EF4-FFF2-40B4-BE49-F238E27FC236}">
                <a16:creationId xmlns:a16="http://schemas.microsoft.com/office/drawing/2014/main" id="{6CE7F494-0C65-40E4-B62B-0DEC079C0A1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15972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xt fiel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 descr="A picture containing outdoor, sky, grass, field&#10;&#10;Description automatically generated">
            <a:extLst>
              <a:ext uri="{FF2B5EF4-FFF2-40B4-BE49-F238E27FC236}">
                <a16:creationId xmlns:a16="http://schemas.microsoft.com/office/drawing/2014/main" id="{38BC2165-EDED-49E8-810D-652F69277A9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98635" y="-31104"/>
            <a:ext cx="4545365" cy="517460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9037D7B-B9CD-4674-B528-4B7061E28B7A}"/>
              </a:ext>
            </a:extLst>
          </p:cNvPr>
          <p:cNvSpPr/>
          <p:nvPr userDrawn="1"/>
        </p:nvSpPr>
        <p:spPr>
          <a:xfrm>
            <a:off x="3230016" y="2980928"/>
            <a:ext cx="2683968" cy="146248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787261F4-71B4-4474-8914-291F5F4BD0A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230017" y="2988912"/>
            <a:ext cx="2683967" cy="1454501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D8316C0-B6C6-41B6-9EBE-E7FF6D4F91D7}"/>
              </a:ext>
            </a:extLst>
          </p:cNvPr>
          <p:cNvSpPr/>
          <p:nvPr userDrawn="1"/>
        </p:nvSpPr>
        <p:spPr>
          <a:xfrm>
            <a:off x="323850" y="2980928"/>
            <a:ext cx="2683968" cy="146248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AF96818-3C8D-47DC-ABA0-54CC1350094C}"/>
              </a:ext>
            </a:extLst>
          </p:cNvPr>
          <p:cNvSpPr/>
          <p:nvPr userDrawn="1"/>
        </p:nvSpPr>
        <p:spPr>
          <a:xfrm>
            <a:off x="3230016" y="2980928"/>
            <a:ext cx="2683968" cy="146248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A1B98E3-EEFE-4020-B4A2-FF84447D479D}"/>
              </a:ext>
            </a:extLst>
          </p:cNvPr>
          <p:cNvSpPr/>
          <p:nvPr userDrawn="1"/>
        </p:nvSpPr>
        <p:spPr>
          <a:xfrm>
            <a:off x="323850" y="1311274"/>
            <a:ext cx="2683968" cy="146248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C50340-6E34-414C-B575-934123A25310}"/>
              </a:ext>
            </a:extLst>
          </p:cNvPr>
          <p:cNvSpPr/>
          <p:nvPr userDrawn="1"/>
        </p:nvSpPr>
        <p:spPr>
          <a:xfrm>
            <a:off x="3230016" y="1311274"/>
            <a:ext cx="2683968" cy="146248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ED2B577-8AD9-43D6-8F68-578B9C562578}"/>
              </a:ext>
            </a:extLst>
          </p:cNvPr>
          <p:cNvSpPr/>
          <p:nvPr userDrawn="1"/>
        </p:nvSpPr>
        <p:spPr>
          <a:xfrm>
            <a:off x="6136182" y="1311274"/>
            <a:ext cx="2683968" cy="146248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1DFD2D7-B73A-444B-9AF3-BF62ED9E397A}"/>
              </a:ext>
            </a:extLst>
          </p:cNvPr>
          <p:cNvSpPr/>
          <p:nvPr userDrawn="1"/>
        </p:nvSpPr>
        <p:spPr>
          <a:xfrm>
            <a:off x="323850" y="2980928"/>
            <a:ext cx="2683968" cy="146248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89C12F8-DF2D-4B28-A4CD-ECFB4D43DC5C}"/>
              </a:ext>
            </a:extLst>
          </p:cNvPr>
          <p:cNvSpPr/>
          <p:nvPr userDrawn="1"/>
        </p:nvSpPr>
        <p:spPr>
          <a:xfrm>
            <a:off x="6136182" y="2980928"/>
            <a:ext cx="2683968" cy="146248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94ED50A-34FF-4E33-9D69-D8805934C0CC}"/>
              </a:ext>
            </a:extLst>
          </p:cNvPr>
          <p:cNvCxnSpPr>
            <a:cxnSpLocks/>
          </p:cNvCxnSpPr>
          <p:nvPr userDrawn="1"/>
        </p:nvCxnSpPr>
        <p:spPr>
          <a:xfrm>
            <a:off x="3007818" y="1311274"/>
            <a:ext cx="0" cy="14616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B0BA0C8-B910-42B3-A50F-A172C3839666}"/>
              </a:ext>
            </a:extLst>
          </p:cNvPr>
          <p:cNvCxnSpPr>
            <a:cxnSpLocks/>
          </p:cNvCxnSpPr>
          <p:nvPr userDrawn="1"/>
        </p:nvCxnSpPr>
        <p:spPr>
          <a:xfrm>
            <a:off x="5913984" y="1311274"/>
            <a:ext cx="0" cy="14616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3E1FB9C-5C63-4B06-B9F5-D081FBA1101C}"/>
              </a:ext>
            </a:extLst>
          </p:cNvPr>
          <p:cNvCxnSpPr>
            <a:cxnSpLocks/>
          </p:cNvCxnSpPr>
          <p:nvPr userDrawn="1"/>
        </p:nvCxnSpPr>
        <p:spPr>
          <a:xfrm>
            <a:off x="8820150" y="1311274"/>
            <a:ext cx="0" cy="14616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0F7A80C-8416-464A-855E-DB0EC66CC13F}"/>
              </a:ext>
            </a:extLst>
          </p:cNvPr>
          <p:cNvCxnSpPr>
            <a:cxnSpLocks/>
          </p:cNvCxnSpPr>
          <p:nvPr userDrawn="1"/>
        </p:nvCxnSpPr>
        <p:spPr>
          <a:xfrm>
            <a:off x="3007818" y="2981813"/>
            <a:ext cx="0" cy="14616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7A579E4-4FB3-4524-8661-6BCCCC9B4FF5}"/>
              </a:ext>
            </a:extLst>
          </p:cNvPr>
          <p:cNvCxnSpPr>
            <a:cxnSpLocks/>
          </p:cNvCxnSpPr>
          <p:nvPr userDrawn="1"/>
        </p:nvCxnSpPr>
        <p:spPr>
          <a:xfrm>
            <a:off x="5913984" y="2981813"/>
            <a:ext cx="0" cy="14616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7FAAAA9-2F5D-4D44-9AEB-A881800E72C0}"/>
              </a:ext>
            </a:extLst>
          </p:cNvPr>
          <p:cNvCxnSpPr>
            <a:cxnSpLocks/>
          </p:cNvCxnSpPr>
          <p:nvPr userDrawn="1"/>
        </p:nvCxnSpPr>
        <p:spPr>
          <a:xfrm>
            <a:off x="8820150" y="2981813"/>
            <a:ext cx="0" cy="14616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D51837F9-6121-4B00-84C0-971ABB8700C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3850" y="1318372"/>
            <a:ext cx="2683967" cy="1454501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F62B8C5A-991A-4363-81C2-6104BA08B5D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23850" y="2988912"/>
            <a:ext cx="2683967" cy="1454501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0B3F670B-404B-4066-8A38-BB85C8261BE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230017" y="1318372"/>
            <a:ext cx="2683967" cy="1454501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8" name="Text Placeholder 6">
            <a:extLst>
              <a:ext uri="{FF2B5EF4-FFF2-40B4-BE49-F238E27FC236}">
                <a16:creationId xmlns:a16="http://schemas.microsoft.com/office/drawing/2014/main" id="{69B3BDD9-79B7-4E67-8A14-B7272178F42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136183" y="1318372"/>
            <a:ext cx="2683967" cy="1454501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B15C8231-1B81-44EA-96EB-A66A89FDA7D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136183" y="2988912"/>
            <a:ext cx="2683967" cy="1454501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79486B9-0BF9-413B-8FCF-F5B53E465AF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30" name="Text Placeholder 5">
            <a:extLst>
              <a:ext uri="{FF2B5EF4-FFF2-40B4-BE49-F238E27FC236}">
                <a16:creationId xmlns:a16="http://schemas.microsoft.com/office/drawing/2014/main" id="{B58F4ACD-8F5D-4F73-9778-1759587128A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32" name="Graphic 3">
            <a:extLst>
              <a:ext uri="{FF2B5EF4-FFF2-40B4-BE49-F238E27FC236}">
                <a16:creationId xmlns:a16="http://schemas.microsoft.com/office/drawing/2014/main" id="{00811031-620A-49A2-B933-DBDBA7110EC9}"/>
              </a:ext>
            </a:extLst>
          </p:cNvPr>
          <p:cNvGrpSpPr/>
          <p:nvPr userDrawn="1"/>
        </p:nvGrpSpPr>
        <p:grpSpPr>
          <a:xfrm>
            <a:off x="8070716" y="4669235"/>
            <a:ext cx="758959" cy="304364"/>
            <a:chOff x="2719387" y="1828800"/>
            <a:chExt cx="3705225" cy="1485900"/>
          </a:xfrm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FA18B0D0-89E3-45F2-A009-B3D43591797F}"/>
                </a:ext>
              </a:extLst>
            </p:cNvPr>
            <p:cNvSpPr/>
            <p:nvPr/>
          </p:nvSpPr>
          <p:spPr>
            <a:xfrm>
              <a:off x="3210115" y="1884997"/>
              <a:ext cx="894492" cy="1038415"/>
            </a:xfrm>
            <a:custGeom>
              <a:avLst/>
              <a:gdLst>
                <a:gd name="connsiteX0" fmla="*/ 247936 w 894492"/>
                <a:gd name="connsiteY0" fmla="*/ 560737 h 1038415"/>
                <a:gd name="connsiteX1" fmla="*/ 373094 w 894492"/>
                <a:gd name="connsiteY1" fmla="*/ 560737 h 1038415"/>
                <a:gd name="connsiteX2" fmla="*/ 683895 w 894492"/>
                <a:gd name="connsiteY2" fmla="*/ 725710 h 1038415"/>
                <a:gd name="connsiteX3" fmla="*/ 468249 w 894492"/>
                <a:gd name="connsiteY3" fmla="*/ 878110 h 1038415"/>
                <a:gd name="connsiteX4" fmla="*/ 267462 w 894492"/>
                <a:gd name="connsiteY4" fmla="*/ 878110 h 1038415"/>
                <a:gd name="connsiteX5" fmla="*/ 38291 w 894492"/>
                <a:gd name="connsiteY5" fmla="*/ 1038416 h 1038415"/>
                <a:gd name="connsiteX6" fmla="*/ 465868 w 894492"/>
                <a:gd name="connsiteY6" fmla="*/ 1038416 h 1038415"/>
                <a:gd name="connsiteX7" fmla="*/ 894493 w 894492"/>
                <a:gd name="connsiteY7" fmla="*/ 732663 h 1038415"/>
                <a:gd name="connsiteX8" fmla="*/ 605409 w 894492"/>
                <a:gd name="connsiteY8" fmla="*/ 473297 h 1038415"/>
                <a:gd name="connsiteX9" fmla="*/ 810863 w 894492"/>
                <a:gd name="connsiteY9" fmla="*/ 245840 h 1038415"/>
                <a:gd name="connsiteX10" fmla="*/ 531019 w 894492"/>
                <a:gd name="connsiteY10" fmla="*/ 0 h 1038415"/>
                <a:gd name="connsiteX11" fmla="*/ 0 w 894492"/>
                <a:gd name="connsiteY11" fmla="*/ 0 h 1038415"/>
                <a:gd name="connsiteX12" fmla="*/ 38100 w 894492"/>
                <a:gd name="connsiteY12" fmla="*/ 85154 h 1038415"/>
                <a:gd name="connsiteX13" fmla="*/ 38100 w 894492"/>
                <a:gd name="connsiteY13" fmla="*/ 963835 h 1038415"/>
                <a:gd name="connsiteX14" fmla="*/ 247650 w 894492"/>
                <a:gd name="connsiteY14" fmla="*/ 816959 h 1038415"/>
                <a:gd name="connsiteX15" fmla="*/ 247936 w 894492"/>
                <a:gd name="connsiteY15" fmla="*/ 160687 h 1038415"/>
                <a:gd name="connsiteX16" fmla="*/ 467773 w 894492"/>
                <a:gd name="connsiteY16" fmla="*/ 160687 h 1038415"/>
                <a:gd name="connsiteX17" fmla="*/ 604647 w 894492"/>
                <a:gd name="connsiteY17" fmla="*/ 277178 h 1038415"/>
                <a:gd name="connsiteX18" fmla="*/ 414147 w 894492"/>
                <a:gd name="connsiteY18" fmla="*/ 421481 h 1038415"/>
                <a:gd name="connsiteX19" fmla="*/ 247936 w 894492"/>
                <a:gd name="connsiteY19" fmla="*/ 421481 h 103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4492" h="1038415">
                  <a:moveTo>
                    <a:pt x="247936" y="560737"/>
                  </a:moveTo>
                  <a:lnTo>
                    <a:pt x="373094" y="560737"/>
                  </a:lnTo>
                  <a:cubicBezTo>
                    <a:pt x="578930" y="560737"/>
                    <a:pt x="683895" y="605695"/>
                    <a:pt x="683895" y="725710"/>
                  </a:cubicBezTo>
                  <a:cubicBezTo>
                    <a:pt x="683895" y="832295"/>
                    <a:pt x="599789" y="878110"/>
                    <a:pt x="468249" y="878110"/>
                  </a:cubicBezTo>
                  <a:lnTo>
                    <a:pt x="267462" y="878110"/>
                  </a:lnTo>
                  <a:lnTo>
                    <a:pt x="38291" y="1038416"/>
                  </a:lnTo>
                  <a:lnTo>
                    <a:pt x="465868" y="1038416"/>
                  </a:lnTo>
                  <a:cubicBezTo>
                    <a:pt x="721995" y="1038416"/>
                    <a:pt x="894493" y="946214"/>
                    <a:pt x="894493" y="732663"/>
                  </a:cubicBezTo>
                  <a:cubicBezTo>
                    <a:pt x="894493" y="546449"/>
                    <a:pt x="742093" y="473297"/>
                    <a:pt x="605409" y="473297"/>
                  </a:cubicBezTo>
                  <a:cubicBezTo>
                    <a:pt x="699611" y="473297"/>
                    <a:pt x="810863" y="388906"/>
                    <a:pt x="810863" y="245840"/>
                  </a:cubicBezTo>
                  <a:cubicBezTo>
                    <a:pt x="810863" y="102775"/>
                    <a:pt x="680276" y="0"/>
                    <a:pt x="531019" y="0"/>
                  </a:cubicBezTo>
                  <a:lnTo>
                    <a:pt x="0" y="0"/>
                  </a:lnTo>
                  <a:lnTo>
                    <a:pt x="38100" y="85154"/>
                  </a:lnTo>
                  <a:lnTo>
                    <a:pt x="38100" y="963835"/>
                  </a:lnTo>
                  <a:lnTo>
                    <a:pt x="247650" y="816959"/>
                  </a:lnTo>
                  <a:close/>
                  <a:moveTo>
                    <a:pt x="247936" y="160687"/>
                  </a:moveTo>
                  <a:lnTo>
                    <a:pt x="467773" y="160687"/>
                  </a:lnTo>
                  <a:cubicBezTo>
                    <a:pt x="528447" y="160401"/>
                    <a:pt x="604647" y="174784"/>
                    <a:pt x="604647" y="277178"/>
                  </a:cubicBezTo>
                  <a:cubicBezTo>
                    <a:pt x="604647" y="379571"/>
                    <a:pt x="495300" y="421481"/>
                    <a:pt x="414147" y="421481"/>
                  </a:cubicBezTo>
                  <a:lnTo>
                    <a:pt x="247936" y="421481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26A455C5-8BC1-4487-8E9E-32EAB5D7E502}"/>
                </a:ext>
              </a:extLst>
            </p:cNvPr>
            <p:cNvSpPr/>
            <p:nvPr/>
          </p:nvSpPr>
          <p:spPr>
            <a:xfrm>
              <a:off x="4202143" y="1884807"/>
              <a:ext cx="969835" cy="1038510"/>
            </a:xfrm>
            <a:custGeom>
              <a:avLst/>
              <a:gdLst>
                <a:gd name="connsiteX0" fmla="*/ 247459 w 969835"/>
                <a:gd name="connsiteY0" fmla="*/ 160592 h 1038510"/>
                <a:gd name="connsiteX1" fmla="*/ 390334 w 969835"/>
                <a:gd name="connsiteY1" fmla="*/ 160592 h 1038510"/>
                <a:gd name="connsiteX2" fmla="*/ 749808 w 969835"/>
                <a:gd name="connsiteY2" fmla="*/ 519398 h 1038510"/>
                <a:gd name="connsiteX3" fmla="*/ 390334 w 969835"/>
                <a:gd name="connsiteY3" fmla="*/ 878015 h 1038510"/>
                <a:gd name="connsiteX4" fmla="*/ 267557 w 969835"/>
                <a:gd name="connsiteY4" fmla="*/ 878015 h 1038510"/>
                <a:gd name="connsiteX5" fmla="*/ 38386 w 969835"/>
                <a:gd name="connsiteY5" fmla="*/ 1038511 h 1038510"/>
                <a:gd name="connsiteX6" fmla="*/ 450818 w 969835"/>
                <a:gd name="connsiteY6" fmla="*/ 1038511 h 1038510"/>
                <a:gd name="connsiteX7" fmla="*/ 969835 w 969835"/>
                <a:gd name="connsiteY7" fmla="*/ 519208 h 1038510"/>
                <a:gd name="connsiteX8" fmla="*/ 450818 w 969835"/>
                <a:gd name="connsiteY8" fmla="*/ 0 h 1038510"/>
                <a:gd name="connsiteX9" fmla="*/ 0 w 969835"/>
                <a:gd name="connsiteY9" fmla="*/ 0 h 1038510"/>
                <a:gd name="connsiteX10" fmla="*/ 38100 w 969835"/>
                <a:gd name="connsiteY10" fmla="*/ 85058 h 1038510"/>
                <a:gd name="connsiteX11" fmla="*/ 38100 w 969835"/>
                <a:gd name="connsiteY11" fmla="*/ 963644 h 1038510"/>
                <a:gd name="connsiteX12" fmla="*/ 247650 w 969835"/>
                <a:gd name="connsiteY12" fmla="*/ 817055 h 1038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9835" h="1038510">
                  <a:moveTo>
                    <a:pt x="247459" y="160592"/>
                  </a:moveTo>
                  <a:lnTo>
                    <a:pt x="390334" y="160592"/>
                  </a:lnTo>
                  <a:cubicBezTo>
                    <a:pt x="449294" y="160592"/>
                    <a:pt x="749808" y="175546"/>
                    <a:pt x="749808" y="519398"/>
                  </a:cubicBezTo>
                  <a:cubicBezTo>
                    <a:pt x="749808" y="911828"/>
                    <a:pt x="390334" y="878015"/>
                    <a:pt x="390334" y="878015"/>
                  </a:cubicBezTo>
                  <a:lnTo>
                    <a:pt x="267557" y="878015"/>
                  </a:lnTo>
                  <a:lnTo>
                    <a:pt x="38386" y="1038511"/>
                  </a:lnTo>
                  <a:lnTo>
                    <a:pt x="450818" y="1038511"/>
                  </a:lnTo>
                  <a:cubicBezTo>
                    <a:pt x="707041" y="1038511"/>
                    <a:pt x="969835" y="880872"/>
                    <a:pt x="969835" y="519208"/>
                  </a:cubicBezTo>
                  <a:cubicBezTo>
                    <a:pt x="969835" y="198596"/>
                    <a:pt x="740378" y="0"/>
                    <a:pt x="450818" y="0"/>
                  </a:cubicBezTo>
                  <a:lnTo>
                    <a:pt x="0" y="0"/>
                  </a:lnTo>
                  <a:lnTo>
                    <a:pt x="38100" y="85058"/>
                  </a:lnTo>
                  <a:lnTo>
                    <a:pt x="38100" y="963644"/>
                  </a:lnTo>
                  <a:lnTo>
                    <a:pt x="247650" y="81705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D9C44591-852C-4A6F-A13D-2E22F664BADA}"/>
                </a:ext>
              </a:extLst>
            </p:cNvPr>
            <p:cNvSpPr/>
            <p:nvPr/>
          </p:nvSpPr>
          <p:spPr>
            <a:xfrm>
              <a:off x="5267895" y="1874043"/>
              <a:ext cx="1103566" cy="1060799"/>
            </a:xfrm>
            <a:custGeom>
              <a:avLst/>
              <a:gdLst>
                <a:gd name="connsiteX0" fmla="*/ 0 w 1103566"/>
                <a:gd name="connsiteY0" fmla="*/ 530162 h 1060799"/>
                <a:gd name="connsiteX1" fmla="*/ 551783 w 1103566"/>
                <a:gd name="connsiteY1" fmla="*/ 1060799 h 1060799"/>
                <a:gd name="connsiteX2" fmla="*/ 1103567 w 1103566"/>
                <a:gd name="connsiteY2" fmla="*/ 530162 h 1060799"/>
                <a:gd name="connsiteX3" fmla="*/ 551593 w 1103566"/>
                <a:gd name="connsiteY3" fmla="*/ 0 h 1060799"/>
                <a:gd name="connsiteX4" fmla="*/ 0 w 1103566"/>
                <a:gd name="connsiteY4" fmla="*/ 530162 h 1060799"/>
                <a:gd name="connsiteX5" fmla="*/ 218408 w 1103566"/>
                <a:gd name="connsiteY5" fmla="*/ 530162 h 1060799"/>
                <a:gd name="connsiteX6" fmla="*/ 551783 w 1103566"/>
                <a:gd name="connsiteY6" fmla="*/ 153924 h 1060799"/>
                <a:gd name="connsiteX7" fmla="*/ 885158 w 1103566"/>
                <a:gd name="connsiteY7" fmla="*/ 530162 h 1060799"/>
                <a:gd name="connsiteX8" fmla="*/ 551783 w 1103566"/>
                <a:gd name="connsiteY8" fmla="*/ 906209 h 1060799"/>
                <a:gd name="connsiteX9" fmla="*/ 218408 w 1103566"/>
                <a:gd name="connsiteY9" fmla="*/ 530162 h 1060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3566" h="1060799">
                  <a:moveTo>
                    <a:pt x="0" y="530162"/>
                  </a:moveTo>
                  <a:cubicBezTo>
                    <a:pt x="0" y="944499"/>
                    <a:pt x="334804" y="1060799"/>
                    <a:pt x="551783" y="1060799"/>
                  </a:cubicBezTo>
                  <a:cubicBezTo>
                    <a:pt x="768763" y="1060799"/>
                    <a:pt x="1103567" y="944499"/>
                    <a:pt x="1103567" y="530162"/>
                  </a:cubicBezTo>
                  <a:cubicBezTo>
                    <a:pt x="1103567" y="115824"/>
                    <a:pt x="768763" y="0"/>
                    <a:pt x="551593" y="0"/>
                  </a:cubicBezTo>
                  <a:cubicBezTo>
                    <a:pt x="334423" y="0"/>
                    <a:pt x="0" y="115729"/>
                    <a:pt x="0" y="530162"/>
                  </a:cubicBezTo>
                  <a:close/>
                  <a:moveTo>
                    <a:pt x="218408" y="530162"/>
                  </a:moveTo>
                  <a:cubicBezTo>
                    <a:pt x="218408" y="236506"/>
                    <a:pt x="421291" y="153924"/>
                    <a:pt x="551783" y="153924"/>
                  </a:cubicBezTo>
                  <a:cubicBezTo>
                    <a:pt x="682276" y="153924"/>
                    <a:pt x="885158" y="236506"/>
                    <a:pt x="885158" y="530162"/>
                  </a:cubicBezTo>
                  <a:cubicBezTo>
                    <a:pt x="885158" y="823817"/>
                    <a:pt x="682847" y="906209"/>
                    <a:pt x="551783" y="906209"/>
                  </a:cubicBezTo>
                  <a:cubicBezTo>
                    <a:pt x="420719" y="906209"/>
                    <a:pt x="218408" y="824389"/>
                    <a:pt x="218408" y="530162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2670B270-B3DB-4376-87DE-E1296764587E}"/>
                </a:ext>
              </a:extLst>
            </p:cNvPr>
            <p:cNvSpPr/>
            <p:nvPr/>
          </p:nvSpPr>
          <p:spPr>
            <a:xfrm>
              <a:off x="2776060" y="1884902"/>
              <a:ext cx="204787" cy="1294447"/>
            </a:xfrm>
            <a:custGeom>
              <a:avLst/>
              <a:gdLst>
                <a:gd name="connsiteX0" fmla="*/ 0 w 204787"/>
                <a:gd name="connsiteY0" fmla="*/ 0 h 1294447"/>
                <a:gd name="connsiteX1" fmla="*/ 0 w 204787"/>
                <a:gd name="connsiteY1" fmla="*/ 1294447 h 1294447"/>
                <a:gd name="connsiteX2" fmla="*/ 204788 w 204787"/>
                <a:gd name="connsiteY2" fmla="*/ 1151001 h 1294447"/>
                <a:gd name="connsiteX3" fmla="*/ 204788 w 204787"/>
                <a:gd name="connsiteY3" fmla="*/ 0 h 1294447"/>
                <a:gd name="connsiteX4" fmla="*/ 0 w 204787"/>
                <a:gd name="connsiteY4" fmla="*/ 0 h 12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787" h="1294447">
                  <a:moveTo>
                    <a:pt x="0" y="0"/>
                  </a:moveTo>
                  <a:lnTo>
                    <a:pt x="0" y="1294447"/>
                  </a:lnTo>
                  <a:lnTo>
                    <a:pt x="204788" y="1151001"/>
                  </a:lnTo>
                  <a:lnTo>
                    <a:pt x="20478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3B7086EC-C4B0-4E50-BDD0-15C5ED79A68E}"/>
                </a:ext>
              </a:extLst>
            </p:cNvPr>
            <p:cNvSpPr/>
            <p:nvPr/>
          </p:nvSpPr>
          <p:spPr>
            <a:xfrm>
              <a:off x="2776060" y="3083909"/>
              <a:ext cx="3583971" cy="170211"/>
            </a:xfrm>
            <a:custGeom>
              <a:avLst/>
              <a:gdLst>
                <a:gd name="connsiteX0" fmla="*/ 243173 w 3583971"/>
                <a:gd name="connsiteY0" fmla="*/ 0 h 170211"/>
                <a:gd name="connsiteX1" fmla="*/ 0 w 3583971"/>
                <a:gd name="connsiteY1" fmla="*/ 170212 h 170211"/>
                <a:gd name="connsiteX2" fmla="*/ 3583972 w 3583971"/>
                <a:gd name="connsiteY2" fmla="*/ 170212 h 170211"/>
                <a:gd name="connsiteX3" fmla="*/ 3583972 w 3583971"/>
                <a:gd name="connsiteY3" fmla="*/ 0 h 170211"/>
                <a:gd name="connsiteX4" fmla="*/ 243173 w 3583971"/>
                <a:gd name="connsiteY4" fmla="*/ 0 h 17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971" h="170211">
                  <a:moveTo>
                    <a:pt x="243173" y="0"/>
                  </a:moveTo>
                  <a:lnTo>
                    <a:pt x="0" y="170212"/>
                  </a:lnTo>
                  <a:lnTo>
                    <a:pt x="3583972" y="170212"/>
                  </a:lnTo>
                  <a:lnTo>
                    <a:pt x="3583972" y="0"/>
                  </a:lnTo>
                  <a:lnTo>
                    <a:pt x="243173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0156664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xt fiel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 descr="A picture containing outdoor&#10;&#10;Description automatically generated">
            <a:extLst>
              <a:ext uri="{FF2B5EF4-FFF2-40B4-BE49-F238E27FC236}">
                <a16:creationId xmlns:a16="http://schemas.microsoft.com/office/drawing/2014/main" id="{2C504D5F-809D-4DBB-8EDC-658EE13EB8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572000" y="0"/>
            <a:ext cx="4572000" cy="51435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D2B577-8AD9-43D6-8F68-578B9C562578}"/>
              </a:ext>
            </a:extLst>
          </p:cNvPr>
          <p:cNvSpPr/>
          <p:nvPr userDrawn="1"/>
        </p:nvSpPr>
        <p:spPr>
          <a:xfrm>
            <a:off x="6136182" y="1310400"/>
            <a:ext cx="2683968" cy="9061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A1B98E3-EEFE-4020-B4A2-FF84447D479D}"/>
              </a:ext>
            </a:extLst>
          </p:cNvPr>
          <p:cNvSpPr/>
          <p:nvPr userDrawn="1"/>
        </p:nvSpPr>
        <p:spPr>
          <a:xfrm>
            <a:off x="323850" y="1310400"/>
            <a:ext cx="2683968" cy="9061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C50340-6E34-414C-B575-934123A25310}"/>
              </a:ext>
            </a:extLst>
          </p:cNvPr>
          <p:cNvSpPr/>
          <p:nvPr userDrawn="1"/>
        </p:nvSpPr>
        <p:spPr>
          <a:xfrm>
            <a:off x="3230016" y="1310400"/>
            <a:ext cx="2683968" cy="9061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9037D7B-B9CD-4674-B528-4B7061E28B7A}"/>
              </a:ext>
            </a:extLst>
          </p:cNvPr>
          <p:cNvSpPr/>
          <p:nvPr userDrawn="1"/>
        </p:nvSpPr>
        <p:spPr>
          <a:xfrm>
            <a:off x="3230016" y="2427793"/>
            <a:ext cx="2683968" cy="9061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89C12F8-DF2D-4B28-A4CD-ECFB4D43DC5C}"/>
              </a:ext>
            </a:extLst>
          </p:cNvPr>
          <p:cNvSpPr/>
          <p:nvPr userDrawn="1"/>
        </p:nvSpPr>
        <p:spPr>
          <a:xfrm>
            <a:off x="6136182" y="2427793"/>
            <a:ext cx="2683968" cy="9061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111D892-820C-4C79-A313-C8066019A670}"/>
              </a:ext>
            </a:extLst>
          </p:cNvPr>
          <p:cNvSpPr/>
          <p:nvPr userDrawn="1"/>
        </p:nvSpPr>
        <p:spPr>
          <a:xfrm>
            <a:off x="3230016" y="3537215"/>
            <a:ext cx="2683968" cy="9061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2DBB2D7-5897-47DF-B7FE-BA712F5F9623}"/>
              </a:ext>
            </a:extLst>
          </p:cNvPr>
          <p:cNvSpPr/>
          <p:nvPr userDrawn="1"/>
        </p:nvSpPr>
        <p:spPr>
          <a:xfrm>
            <a:off x="6136182" y="3537215"/>
            <a:ext cx="2683968" cy="9061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BFBBF60-F083-4C26-BF0C-87437EC4A559}"/>
              </a:ext>
            </a:extLst>
          </p:cNvPr>
          <p:cNvSpPr/>
          <p:nvPr userDrawn="1"/>
        </p:nvSpPr>
        <p:spPr>
          <a:xfrm>
            <a:off x="323850" y="2428795"/>
            <a:ext cx="2683968" cy="9061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BC55D19-5019-45F6-A044-9F8843CD3819}"/>
              </a:ext>
            </a:extLst>
          </p:cNvPr>
          <p:cNvSpPr/>
          <p:nvPr userDrawn="1"/>
        </p:nvSpPr>
        <p:spPr>
          <a:xfrm>
            <a:off x="323850" y="3537215"/>
            <a:ext cx="2683968" cy="9061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1DFD2D7-B73A-444B-9AF3-BF62ED9E397A}"/>
              </a:ext>
            </a:extLst>
          </p:cNvPr>
          <p:cNvSpPr/>
          <p:nvPr userDrawn="1"/>
        </p:nvSpPr>
        <p:spPr>
          <a:xfrm>
            <a:off x="323850" y="2427793"/>
            <a:ext cx="2683968" cy="9061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997391A-098E-4FA3-AA68-AF8C2D3040C9}"/>
              </a:ext>
            </a:extLst>
          </p:cNvPr>
          <p:cNvSpPr/>
          <p:nvPr userDrawn="1"/>
        </p:nvSpPr>
        <p:spPr>
          <a:xfrm>
            <a:off x="323850" y="3537215"/>
            <a:ext cx="2683968" cy="9061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EA4A6C1-2793-4D48-94BB-9A338C0F8689}"/>
              </a:ext>
            </a:extLst>
          </p:cNvPr>
          <p:cNvCxnSpPr>
            <a:cxnSpLocks/>
          </p:cNvCxnSpPr>
          <p:nvPr userDrawn="1"/>
        </p:nvCxnSpPr>
        <p:spPr>
          <a:xfrm>
            <a:off x="3007818" y="3537215"/>
            <a:ext cx="0" cy="907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8EAEAA6-3208-42B9-A473-BBF92B5F0592}"/>
              </a:ext>
            </a:extLst>
          </p:cNvPr>
          <p:cNvCxnSpPr>
            <a:cxnSpLocks/>
          </p:cNvCxnSpPr>
          <p:nvPr userDrawn="1"/>
        </p:nvCxnSpPr>
        <p:spPr>
          <a:xfrm>
            <a:off x="5913984" y="3537215"/>
            <a:ext cx="0" cy="907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D2B226B-415C-402A-9C1C-1F2E24F0A0BB}"/>
              </a:ext>
            </a:extLst>
          </p:cNvPr>
          <p:cNvCxnSpPr>
            <a:cxnSpLocks/>
          </p:cNvCxnSpPr>
          <p:nvPr userDrawn="1"/>
        </p:nvCxnSpPr>
        <p:spPr>
          <a:xfrm>
            <a:off x="8820150" y="3537215"/>
            <a:ext cx="0" cy="907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DE87DF5-98A0-47DF-80ED-B6FE6236E1B8}"/>
              </a:ext>
            </a:extLst>
          </p:cNvPr>
          <p:cNvCxnSpPr>
            <a:cxnSpLocks/>
          </p:cNvCxnSpPr>
          <p:nvPr userDrawn="1"/>
        </p:nvCxnSpPr>
        <p:spPr>
          <a:xfrm>
            <a:off x="3007818" y="2427793"/>
            <a:ext cx="0" cy="907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C874785-D861-4ED5-9F5D-23979C42B53E}"/>
              </a:ext>
            </a:extLst>
          </p:cNvPr>
          <p:cNvCxnSpPr>
            <a:cxnSpLocks/>
          </p:cNvCxnSpPr>
          <p:nvPr userDrawn="1"/>
        </p:nvCxnSpPr>
        <p:spPr>
          <a:xfrm>
            <a:off x="5913984" y="2427793"/>
            <a:ext cx="0" cy="907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37B46EE-E124-4B88-B62F-3E7C9451626A}"/>
              </a:ext>
            </a:extLst>
          </p:cNvPr>
          <p:cNvCxnSpPr>
            <a:cxnSpLocks/>
          </p:cNvCxnSpPr>
          <p:nvPr userDrawn="1"/>
        </p:nvCxnSpPr>
        <p:spPr>
          <a:xfrm>
            <a:off x="8820150" y="2427793"/>
            <a:ext cx="0" cy="907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F14D810-9644-40ED-9D22-E3AAFF2A9D01}"/>
              </a:ext>
            </a:extLst>
          </p:cNvPr>
          <p:cNvCxnSpPr>
            <a:cxnSpLocks/>
          </p:cNvCxnSpPr>
          <p:nvPr userDrawn="1"/>
        </p:nvCxnSpPr>
        <p:spPr>
          <a:xfrm>
            <a:off x="3007818" y="1318372"/>
            <a:ext cx="0" cy="907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9FFF7D9-3B84-40DF-9DC3-2A637FBB02A8}"/>
              </a:ext>
            </a:extLst>
          </p:cNvPr>
          <p:cNvCxnSpPr>
            <a:cxnSpLocks/>
          </p:cNvCxnSpPr>
          <p:nvPr userDrawn="1"/>
        </p:nvCxnSpPr>
        <p:spPr>
          <a:xfrm>
            <a:off x="5913984" y="1318372"/>
            <a:ext cx="0" cy="907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3330587-5EC8-4647-9C37-F36EE7AE980B}"/>
              </a:ext>
            </a:extLst>
          </p:cNvPr>
          <p:cNvCxnSpPr>
            <a:cxnSpLocks/>
          </p:cNvCxnSpPr>
          <p:nvPr userDrawn="1"/>
        </p:nvCxnSpPr>
        <p:spPr>
          <a:xfrm>
            <a:off x="8820150" y="1318372"/>
            <a:ext cx="0" cy="907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Placeholder 6">
            <a:extLst>
              <a:ext uri="{FF2B5EF4-FFF2-40B4-BE49-F238E27FC236}">
                <a16:creationId xmlns:a16="http://schemas.microsoft.com/office/drawing/2014/main" id="{3D22A77F-B10D-4356-8B3D-928348E6FF8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3850" y="1310400"/>
            <a:ext cx="2683967" cy="907200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688E1162-A9A5-402F-A5F6-5E662675002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231790" y="1310400"/>
            <a:ext cx="2683967" cy="907200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1205639B-3EFB-456A-B26F-9EA4B365357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36183" y="1310400"/>
            <a:ext cx="2683967" cy="907200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E0091211-B4AA-41C6-AA1C-C376B116B3D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23850" y="2428796"/>
            <a:ext cx="2683967" cy="907200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FAFD486A-5552-409A-BBA6-3F76C7AB946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231790" y="2428796"/>
            <a:ext cx="2683967" cy="907200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4" name="Text Placeholder 6">
            <a:extLst>
              <a:ext uri="{FF2B5EF4-FFF2-40B4-BE49-F238E27FC236}">
                <a16:creationId xmlns:a16="http://schemas.microsoft.com/office/drawing/2014/main" id="{5913BF44-E46B-4570-BE17-644218E1423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136183" y="2428796"/>
            <a:ext cx="2683967" cy="907200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6" name="Text Placeholder 6">
            <a:extLst>
              <a:ext uri="{FF2B5EF4-FFF2-40B4-BE49-F238E27FC236}">
                <a16:creationId xmlns:a16="http://schemas.microsoft.com/office/drawing/2014/main" id="{DA47C783-EB6D-43FD-90A2-011BB79C8EC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23850" y="3536213"/>
            <a:ext cx="2683967" cy="907200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7" name="Text Placeholder 6">
            <a:extLst>
              <a:ext uri="{FF2B5EF4-FFF2-40B4-BE49-F238E27FC236}">
                <a16:creationId xmlns:a16="http://schemas.microsoft.com/office/drawing/2014/main" id="{7E4B2D01-CD4C-46E4-B903-C88C83E40F2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231790" y="3536213"/>
            <a:ext cx="2683967" cy="907200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165D0AD3-F20C-4839-8273-6A71BA03E2A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136183" y="3536213"/>
            <a:ext cx="2683967" cy="907200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40" name="Text Placeholder 5">
            <a:extLst>
              <a:ext uri="{FF2B5EF4-FFF2-40B4-BE49-F238E27FC236}">
                <a16:creationId xmlns:a16="http://schemas.microsoft.com/office/drawing/2014/main" id="{025039BE-3555-447C-BFBE-BBA7FE0FFBD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pic>
        <p:nvPicPr>
          <p:cNvPr id="42" name="Picture 9">
            <a:extLst>
              <a:ext uri="{FF2B5EF4-FFF2-40B4-BE49-F238E27FC236}">
                <a16:creationId xmlns:a16="http://schemas.microsoft.com/office/drawing/2014/main" id="{51FFA1FC-4B55-41BE-9F62-7F752ED1827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083552" y="4677914"/>
            <a:ext cx="736601" cy="28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Text Placeholder 5">
            <a:extLst>
              <a:ext uri="{FF2B5EF4-FFF2-40B4-BE49-F238E27FC236}">
                <a16:creationId xmlns:a16="http://schemas.microsoft.com/office/drawing/2014/main" id="{9518CF3F-2A1D-4060-AA0B-8CA0A133AFC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304641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Picture 161" descr="A picture containing mountain, rock, outdoor, nature&#10;&#10;Description automatically generated">
            <a:extLst>
              <a:ext uri="{FF2B5EF4-FFF2-40B4-BE49-F238E27FC236}">
                <a16:creationId xmlns:a16="http://schemas.microsoft.com/office/drawing/2014/main" id="{C2204B4F-DD93-4D2D-B5DF-D636C17837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1"/>
          </a:xfrm>
          <a:prstGeom prst="rect">
            <a:avLst/>
          </a:prstGeom>
        </p:spPr>
      </p:pic>
      <p:sp>
        <p:nvSpPr>
          <p:cNvPr id="187" name="Rectangle 186">
            <a:extLst>
              <a:ext uri="{FF2B5EF4-FFF2-40B4-BE49-F238E27FC236}">
                <a16:creationId xmlns:a16="http://schemas.microsoft.com/office/drawing/2014/main" id="{5511E2FF-8980-4D32-BC0F-247523385CF9}"/>
              </a:ext>
            </a:extLst>
          </p:cNvPr>
          <p:cNvSpPr/>
          <p:nvPr userDrawn="1"/>
        </p:nvSpPr>
        <p:spPr>
          <a:xfrm>
            <a:off x="323850" y="1409700"/>
            <a:ext cx="2511242" cy="303370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9" name="Text Placeholder 6">
            <a:extLst>
              <a:ext uri="{FF2B5EF4-FFF2-40B4-BE49-F238E27FC236}">
                <a16:creationId xmlns:a16="http://schemas.microsoft.com/office/drawing/2014/main" id="{735482C2-AE47-4FC6-9CE2-C7C804CC6D5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3851" y="1409701"/>
            <a:ext cx="2511242" cy="3033712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6AB034F7-83CD-492D-B82D-086E818208D4}"/>
              </a:ext>
            </a:extLst>
          </p:cNvPr>
          <p:cNvCxnSpPr>
            <a:cxnSpLocks/>
          </p:cNvCxnSpPr>
          <p:nvPr userDrawn="1"/>
        </p:nvCxnSpPr>
        <p:spPr>
          <a:xfrm>
            <a:off x="323850" y="4443413"/>
            <a:ext cx="2511242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1" name="Text Placeholder 5">
            <a:extLst>
              <a:ext uri="{FF2B5EF4-FFF2-40B4-BE49-F238E27FC236}">
                <a16:creationId xmlns:a16="http://schemas.microsoft.com/office/drawing/2014/main" id="{3F5E226C-D0AD-47FF-8104-05B7B3235AE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207" name="Freeform 12">
            <a:extLst>
              <a:ext uri="{FF2B5EF4-FFF2-40B4-BE49-F238E27FC236}">
                <a16:creationId xmlns:a16="http://schemas.microsoft.com/office/drawing/2014/main" id="{8C2927DC-0096-4B6E-B4CB-DCFC3F010EE6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08" name="Freeform 12">
            <a:extLst>
              <a:ext uri="{FF2B5EF4-FFF2-40B4-BE49-F238E27FC236}">
                <a16:creationId xmlns:a16="http://schemas.microsoft.com/office/drawing/2014/main" id="{2A4423A5-D3F4-40E8-83B3-1D421847D9EC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195" name="Text Placeholder 5">
            <a:extLst>
              <a:ext uri="{FF2B5EF4-FFF2-40B4-BE49-F238E27FC236}">
                <a16:creationId xmlns:a16="http://schemas.microsoft.com/office/drawing/2014/main" id="{E4CF5D1E-92C1-4750-9A84-F011DBFAD8A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209" name="Graphic 3">
            <a:extLst>
              <a:ext uri="{FF2B5EF4-FFF2-40B4-BE49-F238E27FC236}">
                <a16:creationId xmlns:a16="http://schemas.microsoft.com/office/drawing/2014/main" id="{C99FD0D6-3A1E-4550-9B1B-F87137CED90C}"/>
              </a:ext>
            </a:extLst>
          </p:cNvPr>
          <p:cNvGrpSpPr/>
          <p:nvPr userDrawn="1"/>
        </p:nvGrpSpPr>
        <p:grpSpPr>
          <a:xfrm>
            <a:off x="8070716" y="4669235"/>
            <a:ext cx="758959" cy="304364"/>
            <a:chOff x="2719387" y="1828800"/>
            <a:chExt cx="3705225" cy="1485900"/>
          </a:xfrm>
        </p:grpSpPr>
        <p:sp>
          <p:nvSpPr>
            <p:cNvPr id="210" name="Freeform: Shape 209">
              <a:extLst>
                <a:ext uri="{FF2B5EF4-FFF2-40B4-BE49-F238E27FC236}">
                  <a16:creationId xmlns:a16="http://schemas.microsoft.com/office/drawing/2014/main" id="{0E569AFD-47DD-450C-B2FB-DA4114758161}"/>
                </a:ext>
              </a:extLst>
            </p:cNvPr>
            <p:cNvSpPr/>
            <p:nvPr/>
          </p:nvSpPr>
          <p:spPr>
            <a:xfrm>
              <a:off x="3210115" y="1884997"/>
              <a:ext cx="894492" cy="1038415"/>
            </a:xfrm>
            <a:custGeom>
              <a:avLst/>
              <a:gdLst>
                <a:gd name="connsiteX0" fmla="*/ 247936 w 894492"/>
                <a:gd name="connsiteY0" fmla="*/ 560737 h 1038415"/>
                <a:gd name="connsiteX1" fmla="*/ 373094 w 894492"/>
                <a:gd name="connsiteY1" fmla="*/ 560737 h 1038415"/>
                <a:gd name="connsiteX2" fmla="*/ 683895 w 894492"/>
                <a:gd name="connsiteY2" fmla="*/ 725710 h 1038415"/>
                <a:gd name="connsiteX3" fmla="*/ 468249 w 894492"/>
                <a:gd name="connsiteY3" fmla="*/ 878110 h 1038415"/>
                <a:gd name="connsiteX4" fmla="*/ 267462 w 894492"/>
                <a:gd name="connsiteY4" fmla="*/ 878110 h 1038415"/>
                <a:gd name="connsiteX5" fmla="*/ 38291 w 894492"/>
                <a:gd name="connsiteY5" fmla="*/ 1038416 h 1038415"/>
                <a:gd name="connsiteX6" fmla="*/ 465868 w 894492"/>
                <a:gd name="connsiteY6" fmla="*/ 1038416 h 1038415"/>
                <a:gd name="connsiteX7" fmla="*/ 894493 w 894492"/>
                <a:gd name="connsiteY7" fmla="*/ 732663 h 1038415"/>
                <a:gd name="connsiteX8" fmla="*/ 605409 w 894492"/>
                <a:gd name="connsiteY8" fmla="*/ 473297 h 1038415"/>
                <a:gd name="connsiteX9" fmla="*/ 810863 w 894492"/>
                <a:gd name="connsiteY9" fmla="*/ 245840 h 1038415"/>
                <a:gd name="connsiteX10" fmla="*/ 531019 w 894492"/>
                <a:gd name="connsiteY10" fmla="*/ 0 h 1038415"/>
                <a:gd name="connsiteX11" fmla="*/ 0 w 894492"/>
                <a:gd name="connsiteY11" fmla="*/ 0 h 1038415"/>
                <a:gd name="connsiteX12" fmla="*/ 38100 w 894492"/>
                <a:gd name="connsiteY12" fmla="*/ 85154 h 1038415"/>
                <a:gd name="connsiteX13" fmla="*/ 38100 w 894492"/>
                <a:gd name="connsiteY13" fmla="*/ 963835 h 1038415"/>
                <a:gd name="connsiteX14" fmla="*/ 247650 w 894492"/>
                <a:gd name="connsiteY14" fmla="*/ 816959 h 1038415"/>
                <a:gd name="connsiteX15" fmla="*/ 247936 w 894492"/>
                <a:gd name="connsiteY15" fmla="*/ 160687 h 1038415"/>
                <a:gd name="connsiteX16" fmla="*/ 467773 w 894492"/>
                <a:gd name="connsiteY16" fmla="*/ 160687 h 1038415"/>
                <a:gd name="connsiteX17" fmla="*/ 604647 w 894492"/>
                <a:gd name="connsiteY17" fmla="*/ 277178 h 1038415"/>
                <a:gd name="connsiteX18" fmla="*/ 414147 w 894492"/>
                <a:gd name="connsiteY18" fmla="*/ 421481 h 1038415"/>
                <a:gd name="connsiteX19" fmla="*/ 247936 w 894492"/>
                <a:gd name="connsiteY19" fmla="*/ 421481 h 103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4492" h="1038415">
                  <a:moveTo>
                    <a:pt x="247936" y="560737"/>
                  </a:moveTo>
                  <a:lnTo>
                    <a:pt x="373094" y="560737"/>
                  </a:lnTo>
                  <a:cubicBezTo>
                    <a:pt x="578930" y="560737"/>
                    <a:pt x="683895" y="605695"/>
                    <a:pt x="683895" y="725710"/>
                  </a:cubicBezTo>
                  <a:cubicBezTo>
                    <a:pt x="683895" y="832295"/>
                    <a:pt x="599789" y="878110"/>
                    <a:pt x="468249" y="878110"/>
                  </a:cubicBezTo>
                  <a:lnTo>
                    <a:pt x="267462" y="878110"/>
                  </a:lnTo>
                  <a:lnTo>
                    <a:pt x="38291" y="1038416"/>
                  </a:lnTo>
                  <a:lnTo>
                    <a:pt x="465868" y="1038416"/>
                  </a:lnTo>
                  <a:cubicBezTo>
                    <a:pt x="721995" y="1038416"/>
                    <a:pt x="894493" y="946214"/>
                    <a:pt x="894493" y="732663"/>
                  </a:cubicBezTo>
                  <a:cubicBezTo>
                    <a:pt x="894493" y="546449"/>
                    <a:pt x="742093" y="473297"/>
                    <a:pt x="605409" y="473297"/>
                  </a:cubicBezTo>
                  <a:cubicBezTo>
                    <a:pt x="699611" y="473297"/>
                    <a:pt x="810863" y="388906"/>
                    <a:pt x="810863" y="245840"/>
                  </a:cubicBezTo>
                  <a:cubicBezTo>
                    <a:pt x="810863" y="102775"/>
                    <a:pt x="680276" y="0"/>
                    <a:pt x="531019" y="0"/>
                  </a:cubicBezTo>
                  <a:lnTo>
                    <a:pt x="0" y="0"/>
                  </a:lnTo>
                  <a:lnTo>
                    <a:pt x="38100" y="85154"/>
                  </a:lnTo>
                  <a:lnTo>
                    <a:pt x="38100" y="963835"/>
                  </a:lnTo>
                  <a:lnTo>
                    <a:pt x="247650" y="816959"/>
                  </a:lnTo>
                  <a:close/>
                  <a:moveTo>
                    <a:pt x="247936" y="160687"/>
                  </a:moveTo>
                  <a:lnTo>
                    <a:pt x="467773" y="160687"/>
                  </a:lnTo>
                  <a:cubicBezTo>
                    <a:pt x="528447" y="160401"/>
                    <a:pt x="604647" y="174784"/>
                    <a:pt x="604647" y="277178"/>
                  </a:cubicBezTo>
                  <a:cubicBezTo>
                    <a:pt x="604647" y="379571"/>
                    <a:pt x="495300" y="421481"/>
                    <a:pt x="414147" y="421481"/>
                  </a:cubicBezTo>
                  <a:lnTo>
                    <a:pt x="247936" y="421481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11" name="Freeform: Shape 210">
              <a:extLst>
                <a:ext uri="{FF2B5EF4-FFF2-40B4-BE49-F238E27FC236}">
                  <a16:creationId xmlns:a16="http://schemas.microsoft.com/office/drawing/2014/main" id="{B9ADB226-C4CC-4895-9570-39DB88F18581}"/>
                </a:ext>
              </a:extLst>
            </p:cNvPr>
            <p:cNvSpPr/>
            <p:nvPr/>
          </p:nvSpPr>
          <p:spPr>
            <a:xfrm>
              <a:off x="4202143" y="1884807"/>
              <a:ext cx="969835" cy="1038510"/>
            </a:xfrm>
            <a:custGeom>
              <a:avLst/>
              <a:gdLst>
                <a:gd name="connsiteX0" fmla="*/ 247459 w 969835"/>
                <a:gd name="connsiteY0" fmla="*/ 160592 h 1038510"/>
                <a:gd name="connsiteX1" fmla="*/ 390334 w 969835"/>
                <a:gd name="connsiteY1" fmla="*/ 160592 h 1038510"/>
                <a:gd name="connsiteX2" fmla="*/ 749808 w 969835"/>
                <a:gd name="connsiteY2" fmla="*/ 519398 h 1038510"/>
                <a:gd name="connsiteX3" fmla="*/ 390334 w 969835"/>
                <a:gd name="connsiteY3" fmla="*/ 878015 h 1038510"/>
                <a:gd name="connsiteX4" fmla="*/ 267557 w 969835"/>
                <a:gd name="connsiteY4" fmla="*/ 878015 h 1038510"/>
                <a:gd name="connsiteX5" fmla="*/ 38386 w 969835"/>
                <a:gd name="connsiteY5" fmla="*/ 1038511 h 1038510"/>
                <a:gd name="connsiteX6" fmla="*/ 450818 w 969835"/>
                <a:gd name="connsiteY6" fmla="*/ 1038511 h 1038510"/>
                <a:gd name="connsiteX7" fmla="*/ 969835 w 969835"/>
                <a:gd name="connsiteY7" fmla="*/ 519208 h 1038510"/>
                <a:gd name="connsiteX8" fmla="*/ 450818 w 969835"/>
                <a:gd name="connsiteY8" fmla="*/ 0 h 1038510"/>
                <a:gd name="connsiteX9" fmla="*/ 0 w 969835"/>
                <a:gd name="connsiteY9" fmla="*/ 0 h 1038510"/>
                <a:gd name="connsiteX10" fmla="*/ 38100 w 969835"/>
                <a:gd name="connsiteY10" fmla="*/ 85058 h 1038510"/>
                <a:gd name="connsiteX11" fmla="*/ 38100 w 969835"/>
                <a:gd name="connsiteY11" fmla="*/ 963644 h 1038510"/>
                <a:gd name="connsiteX12" fmla="*/ 247650 w 969835"/>
                <a:gd name="connsiteY12" fmla="*/ 817055 h 1038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9835" h="1038510">
                  <a:moveTo>
                    <a:pt x="247459" y="160592"/>
                  </a:moveTo>
                  <a:lnTo>
                    <a:pt x="390334" y="160592"/>
                  </a:lnTo>
                  <a:cubicBezTo>
                    <a:pt x="449294" y="160592"/>
                    <a:pt x="749808" y="175546"/>
                    <a:pt x="749808" y="519398"/>
                  </a:cubicBezTo>
                  <a:cubicBezTo>
                    <a:pt x="749808" y="911828"/>
                    <a:pt x="390334" y="878015"/>
                    <a:pt x="390334" y="878015"/>
                  </a:cubicBezTo>
                  <a:lnTo>
                    <a:pt x="267557" y="878015"/>
                  </a:lnTo>
                  <a:lnTo>
                    <a:pt x="38386" y="1038511"/>
                  </a:lnTo>
                  <a:lnTo>
                    <a:pt x="450818" y="1038511"/>
                  </a:lnTo>
                  <a:cubicBezTo>
                    <a:pt x="707041" y="1038511"/>
                    <a:pt x="969835" y="880872"/>
                    <a:pt x="969835" y="519208"/>
                  </a:cubicBezTo>
                  <a:cubicBezTo>
                    <a:pt x="969835" y="198596"/>
                    <a:pt x="740378" y="0"/>
                    <a:pt x="450818" y="0"/>
                  </a:cubicBezTo>
                  <a:lnTo>
                    <a:pt x="0" y="0"/>
                  </a:lnTo>
                  <a:lnTo>
                    <a:pt x="38100" y="85058"/>
                  </a:lnTo>
                  <a:lnTo>
                    <a:pt x="38100" y="963644"/>
                  </a:lnTo>
                  <a:lnTo>
                    <a:pt x="247650" y="81705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12" name="Freeform: Shape 211">
              <a:extLst>
                <a:ext uri="{FF2B5EF4-FFF2-40B4-BE49-F238E27FC236}">
                  <a16:creationId xmlns:a16="http://schemas.microsoft.com/office/drawing/2014/main" id="{491A2487-779D-4A07-8E52-17E056BCD040}"/>
                </a:ext>
              </a:extLst>
            </p:cNvPr>
            <p:cNvSpPr/>
            <p:nvPr/>
          </p:nvSpPr>
          <p:spPr>
            <a:xfrm>
              <a:off x="5267895" y="1874043"/>
              <a:ext cx="1103566" cy="1060799"/>
            </a:xfrm>
            <a:custGeom>
              <a:avLst/>
              <a:gdLst>
                <a:gd name="connsiteX0" fmla="*/ 0 w 1103566"/>
                <a:gd name="connsiteY0" fmla="*/ 530162 h 1060799"/>
                <a:gd name="connsiteX1" fmla="*/ 551783 w 1103566"/>
                <a:gd name="connsiteY1" fmla="*/ 1060799 h 1060799"/>
                <a:gd name="connsiteX2" fmla="*/ 1103567 w 1103566"/>
                <a:gd name="connsiteY2" fmla="*/ 530162 h 1060799"/>
                <a:gd name="connsiteX3" fmla="*/ 551593 w 1103566"/>
                <a:gd name="connsiteY3" fmla="*/ 0 h 1060799"/>
                <a:gd name="connsiteX4" fmla="*/ 0 w 1103566"/>
                <a:gd name="connsiteY4" fmla="*/ 530162 h 1060799"/>
                <a:gd name="connsiteX5" fmla="*/ 218408 w 1103566"/>
                <a:gd name="connsiteY5" fmla="*/ 530162 h 1060799"/>
                <a:gd name="connsiteX6" fmla="*/ 551783 w 1103566"/>
                <a:gd name="connsiteY6" fmla="*/ 153924 h 1060799"/>
                <a:gd name="connsiteX7" fmla="*/ 885158 w 1103566"/>
                <a:gd name="connsiteY7" fmla="*/ 530162 h 1060799"/>
                <a:gd name="connsiteX8" fmla="*/ 551783 w 1103566"/>
                <a:gd name="connsiteY8" fmla="*/ 906209 h 1060799"/>
                <a:gd name="connsiteX9" fmla="*/ 218408 w 1103566"/>
                <a:gd name="connsiteY9" fmla="*/ 530162 h 1060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3566" h="1060799">
                  <a:moveTo>
                    <a:pt x="0" y="530162"/>
                  </a:moveTo>
                  <a:cubicBezTo>
                    <a:pt x="0" y="944499"/>
                    <a:pt x="334804" y="1060799"/>
                    <a:pt x="551783" y="1060799"/>
                  </a:cubicBezTo>
                  <a:cubicBezTo>
                    <a:pt x="768763" y="1060799"/>
                    <a:pt x="1103567" y="944499"/>
                    <a:pt x="1103567" y="530162"/>
                  </a:cubicBezTo>
                  <a:cubicBezTo>
                    <a:pt x="1103567" y="115824"/>
                    <a:pt x="768763" y="0"/>
                    <a:pt x="551593" y="0"/>
                  </a:cubicBezTo>
                  <a:cubicBezTo>
                    <a:pt x="334423" y="0"/>
                    <a:pt x="0" y="115729"/>
                    <a:pt x="0" y="530162"/>
                  </a:cubicBezTo>
                  <a:close/>
                  <a:moveTo>
                    <a:pt x="218408" y="530162"/>
                  </a:moveTo>
                  <a:cubicBezTo>
                    <a:pt x="218408" y="236506"/>
                    <a:pt x="421291" y="153924"/>
                    <a:pt x="551783" y="153924"/>
                  </a:cubicBezTo>
                  <a:cubicBezTo>
                    <a:pt x="682276" y="153924"/>
                    <a:pt x="885158" y="236506"/>
                    <a:pt x="885158" y="530162"/>
                  </a:cubicBezTo>
                  <a:cubicBezTo>
                    <a:pt x="885158" y="823817"/>
                    <a:pt x="682847" y="906209"/>
                    <a:pt x="551783" y="906209"/>
                  </a:cubicBezTo>
                  <a:cubicBezTo>
                    <a:pt x="420719" y="906209"/>
                    <a:pt x="218408" y="824389"/>
                    <a:pt x="218408" y="530162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13" name="Freeform: Shape 212">
              <a:extLst>
                <a:ext uri="{FF2B5EF4-FFF2-40B4-BE49-F238E27FC236}">
                  <a16:creationId xmlns:a16="http://schemas.microsoft.com/office/drawing/2014/main" id="{F795D0AE-5090-4FE5-AC5A-DCA9D8D8FF31}"/>
                </a:ext>
              </a:extLst>
            </p:cNvPr>
            <p:cNvSpPr/>
            <p:nvPr/>
          </p:nvSpPr>
          <p:spPr>
            <a:xfrm>
              <a:off x="2776060" y="1884902"/>
              <a:ext cx="204787" cy="1294447"/>
            </a:xfrm>
            <a:custGeom>
              <a:avLst/>
              <a:gdLst>
                <a:gd name="connsiteX0" fmla="*/ 0 w 204787"/>
                <a:gd name="connsiteY0" fmla="*/ 0 h 1294447"/>
                <a:gd name="connsiteX1" fmla="*/ 0 w 204787"/>
                <a:gd name="connsiteY1" fmla="*/ 1294447 h 1294447"/>
                <a:gd name="connsiteX2" fmla="*/ 204788 w 204787"/>
                <a:gd name="connsiteY2" fmla="*/ 1151001 h 1294447"/>
                <a:gd name="connsiteX3" fmla="*/ 204788 w 204787"/>
                <a:gd name="connsiteY3" fmla="*/ 0 h 1294447"/>
                <a:gd name="connsiteX4" fmla="*/ 0 w 204787"/>
                <a:gd name="connsiteY4" fmla="*/ 0 h 12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787" h="1294447">
                  <a:moveTo>
                    <a:pt x="0" y="0"/>
                  </a:moveTo>
                  <a:lnTo>
                    <a:pt x="0" y="1294447"/>
                  </a:lnTo>
                  <a:lnTo>
                    <a:pt x="204788" y="1151001"/>
                  </a:lnTo>
                  <a:lnTo>
                    <a:pt x="20478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14" name="Freeform: Shape 213">
              <a:extLst>
                <a:ext uri="{FF2B5EF4-FFF2-40B4-BE49-F238E27FC236}">
                  <a16:creationId xmlns:a16="http://schemas.microsoft.com/office/drawing/2014/main" id="{EA346842-F2AA-4ACB-A26E-77E3757DDE5E}"/>
                </a:ext>
              </a:extLst>
            </p:cNvPr>
            <p:cNvSpPr/>
            <p:nvPr/>
          </p:nvSpPr>
          <p:spPr>
            <a:xfrm>
              <a:off x="2776060" y="3083909"/>
              <a:ext cx="3583971" cy="170211"/>
            </a:xfrm>
            <a:custGeom>
              <a:avLst/>
              <a:gdLst>
                <a:gd name="connsiteX0" fmla="*/ 243173 w 3583971"/>
                <a:gd name="connsiteY0" fmla="*/ 0 h 170211"/>
                <a:gd name="connsiteX1" fmla="*/ 0 w 3583971"/>
                <a:gd name="connsiteY1" fmla="*/ 170212 h 170211"/>
                <a:gd name="connsiteX2" fmla="*/ 3583972 w 3583971"/>
                <a:gd name="connsiteY2" fmla="*/ 170212 h 170211"/>
                <a:gd name="connsiteX3" fmla="*/ 3583972 w 3583971"/>
                <a:gd name="connsiteY3" fmla="*/ 0 h 170211"/>
                <a:gd name="connsiteX4" fmla="*/ 243173 w 3583971"/>
                <a:gd name="connsiteY4" fmla="*/ 0 h 17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971" h="170211">
                  <a:moveTo>
                    <a:pt x="243173" y="0"/>
                  </a:moveTo>
                  <a:lnTo>
                    <a:pt x="0" y="170212"/>
                  </a:lnTo>
                  <a:lnTo>
                    <a:pt x="3583972" y="170212"/>
                  </a:lnTo>
                  <a:lnTo>
                    <a:pt x="3583972" y="0"/>
                  </a:lnTo>
                  <a:lnTo>
                    <a:pt x="243173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2331759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CE5F2AE-1E78-4680-BC4D-CF710CF05F7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95550" y="1311275"/>
            <a:ext cx="6324600" cy="3132138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CCABCD41-F44A-4677-BE70-838047A76FC3}"/>
              </a:ext>
            </a:extLst>
          </p:cNvPr>
          <p:cNvSpPr/>
          <p:nvPr userDrawn="1"/>
        </p:nvSpPr>
        <p:spPr>
          <a:xfrm>
            <a:off x="2495550" y="1311275"/>
            <a:ext cx="2108200" cy="154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324E1C01-D4B0-4407-BC38-A52DC67CD2A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495551" y="1311274"/>
            <a:ext cx="2108200" cy="1532095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3B021B7-9037-4BD9-AF59-B79B753D7360}"/>
              </a:ext>
            </a:extLst>
          </p:cNvPr>
          <p:cNvCxnSpPr>
            <a:cxnSpLocks/>
          </p:cNvCxnSpPr>
          <p:nvPr userDrawn="1"/>
        </p:nvCxnSpPr>
        <p:spPr>
          <a:xfrm>
            <a:off x="2495550" y="2855129"/>
            <a:ext cx="21082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A080CF77-AE59-4431-B733-271621CDE3B3}"/>
              </a:ext>
            </a:extLst>
          </p:cNvPr>
          <p:cNvSpPr/>
          <p:nvPr userDrawn="1"/>
        </p:nvSpPr>
        <p:spPr>
          <a:xfrm>
            <a:off x="6711950" y="1311275"/>
            <a:ext cx="2108200" cy="154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9022A06-9975-49A0-89E4-84CEB93D6D17}"/>
              </a:ext>
            </a:extLst>
          </p:cNvPr>
          <p:cNvSpPr/>
          <p:nvPr userDrawn="1"/>
        </p:nvSpPr>
        <p:spPr>
          <a:xfrm>
            <a:off x="4603750" y="2859275"/>
            <a:ext cx="2108200" cy="158413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CC94F3B-C020-41E5-9492-6263E998D486}"/>
              </a:ext>
            </a:extLst>
          </p:cNvPr>
          <p:cNvCxnSpPr>
            <a:cxnSpLocks/>
          </p:cNvCxnSpPr>
          <p:nvPr userDrawn="1"/>
        </p:nvCxnSpPr>
        <p:spPr>
          <a:xfrm>
            <a:off x="6711950" y="2855129"/>
            <a:ext cx="21082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AC38D27-C23D-4109-955F-E09F633BF182}"/>
              </a:ext>
            </a:extLst>
          </p:cNvPr>
          <p:cNvCxnSpPr>
            <a:cxnSpLocks/>
          </p:cNvCxnSpPr>
          <p:nvPr userDrawn="1"/>
        </p:nvCxnSpPr>
        <p:spPr>
          <a:xfrm>
            <a:off x="4603750" y="4435793"/>
            <a:ext cx="21082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98BFF6C4-39C6-4055-81EB-54CC8A3CD7F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711950" y="1311274"/>
            <a:ext cx="2108200" cy="1532095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70D4D19B-E203-4315-B450-677A5612A16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603750" y="2859275"/>
            <a:ext cx="2108200" cy="1568241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A8C603D8-C128-44F4-8737-284C93F87CA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23850" y="1311274"/>
            <a:ext cx="2108200" cy="3120387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4" name="Text Placeholder 5">
            <a:extLst>
              <a:ext uri="{FF2B5EF4-FFF2-40B4-BE49-F238E27FC236}">
                <a16:creationId xmlns:a16="http://schemas.microsoft.com/office/drawing/2014/main" id="{D05EC027-2186-41AD-AFE7-12DAF366110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149C324F-A982-4923-9AED-2CDA2E6E05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677131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ext fields with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3B02B22-6D6D-4894-9410-0381427972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786866"/>
            <a:ext cx="9144000" cy="2356634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6854390F-957E-43ED-BD9D-275684E37333}"/>
              </a:ext>
            </a:extLst>
          </p:cNvPr>
          <p:cNvSpPr/>
          <p:nvPr userDrawn="1"/>
        </p:nvSpPr>
        <p:spPr>
          <a:xfrm>
            <a:off x="4915787" y="1409700"/>
            <a:ext cx="3881597" cy="255080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CABCD41-F44A-4677-BE70-838047A76FC3}"/>
              </a:ext>
            </a:extLst>
          </p:cNvPr>
          <p:cNvSpPr/>
          <p:nvPr userDrawn="1"/>
        </p:nvSpPr>
        <p:spPr>
          <a:xfrm>
            <a:off x="323849" y="1409700"/>
            <a:ext cx="3881597" cy="255080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DB5D5C1-46F7-4F95-88C7-1478E39C118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3850" y="1409701"/>
            <a:ext cx="3881596" cy="2517906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324E1C01-D4B0-4407-BC38-A52DC67CD2A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15787" y="1409701"/>
            <a:ext cx="3881597" cy="2517906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3B021B7-9037-4BD9-AF59-B79B753D7360}"/>
              </a:ext>
            </a:extLst>
          </p:cNvPr>
          <p:cNvCxnSpPr>
            <a:cxnSpLocks/>
          </p:cNvCxnSpPr>
          <p:nvPr userDrawn="1"/>
        </p:nvCxnSpPr>
        <p:spPr>
          <a:xfrm>
            <a:off x="4915787" y="3960501"/>
            <a:ext cx="3881597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38B44F0-8E36-4AAF-BF4B-1AF27B205FD3}"/>
              </a:ext>
            </a:extLst>
          </p:cNvPr>
          <p:cNvCxnSpPr>
            <a:cxnSpLocks/>
          </p:cNvCxnSpPr>
          <p:nvPr userDrawn="1"/>
        </p:nvCxnSpPr>
        <p:spPr>
          <a:xfrm>
            <a:off x="323849" y="3960501"/>
            <a:ext cx="3881597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reeform 12">
            <a:extLst>
              <a:ext uri="{FF2B5EF4-FFF2-40B4-BE49-F238E27FC236}">
                <a16:creationId xmlns:a16="http://schemas.microsoft.com/office/drawing/2014/main" id="{984E4D70-B0BC-496F-B5E9-0AB61BECEF8C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grpSp>
        <p:nvGrpSpPr>
          <p:cNvPr id="14" name="Graphic 3">
            <a:extLst>
              <a:ext uri="{FF2B5EF4-FFF2-40B4-BE49-F238E27FC236}">
                <a16:creationId xmlns:a16="http://schemas.microsoft.com/office/drawing/2014/main" id="{8AAE5C52-807A-4C44-B90E-ED3F84FB6E41}"/>
              </a:ext>
            </a:extLst>
          </p:cNvPr>
          <p:cNvGrpSpPr/>
          <p:nvPr userDrawn="1"/>
        </p:nvGrpSpPr>
        <p:grpSpPr>
          <a:xfrm>
            <a:off x="8070716" y="4669235"/>
            <a:ext cx="758959" cy="304364"/>
            <a:chOff x="2719387" y="1828800"/>
            <a:chExt cx="3705225" cy="14859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7978B4D-AA55-43E1-B9E7-43379B1418B8}"/>
                </a:ext>
              </a:extLst>
            </p:cNvPr>
            <p:cNvSpPr/>
            <p:nvPr/>
          </p:nvSpPr>
          <p:spPr>
            <a:xfrm>
              <a:off x="3210115" y="1884997"/>
              <a:ext cx="894492" cy="1038415"/>
            </a:xfrm>
            <a:custGeom>
              <a:avLst/>
              <a:gdLst>
                <a:gd name="connsiteX0" fmla="*/ 247936 w 894492"/>
                <a:gd name="connsiteY0" fmla="*/ 560737 h 1038415"/>
                <a:gd name="connsiteX1" fmla="*/ 373094 w 894492"/>
                <a:gd name="connsiteY1" fmla="*/ 560737 h 1038415"/>
                <a:gd name="connsiteX2" fmla="*/ 683895 w 894492"/>
                <a:gd name="connsiteY2" fmla="*/ 725710 h 1038415"/>
                <a:gd name="connsiteX3" fmla="*/ 468249 w 894492"/>
                <a:gd name="connsiteY3" fmla="*/ 878110 h 1038415"/>
                <a:gd name="connsiteX4" fmla="*/ 267462 w 894492"/>
                <a:gd name="connsiteY4" fmla="*/ 878110 h 1038415"/>
                <a:gd name="connsiteX5" fmla="*/ 38291 w 894492"/>
                <a:gd name="connsiteY5" fmla="*/ 1038416 h 1038415"/>
                <a:gd name="connsiteX6" fmla="*/ 465868 w 894492"/>
                <a:gd name="connsiteY6" fmla="*/ 1038416 h 1038415"/>
                <a:gd name="connsiteX7" fmla="*/ 894493 w 894492"/>
                <a:gd name="connsiteY7" fmla="*/ 732663 h 1038415"/>
                <a:gd name="connsiteX8" fmla="*/ 605409 w 894492"/>
                <a:gd name="connsiteY8" fmla="*/ 473297 h 1038415"/>
                <a:gd name="connsiteX9" fmla="*/ 810863 w 894492"/>
                <a:gd name="connsiteY9" fmla="*/ 245840 h 1038415"/>
                <a:gd name="connsiteX10" fmla="*/ 531019 w 894492"/>
                <a:gd name="connsiteY10" fmla="*/ 0 h 1038415"/>
                <a:gd name="connsiteX11" fmla="*/ 0 w 894492"/>
                <a:gd name="connsiteY11" fmla="*/ 0 h 1038415"/>
                <a:gd name="connsiteX12" fmla="*/ 38100 w 894492"/>
                <a:gd name="connsiteY12" fmla="*/ 85154 h 1038415"/>
                <a:gd name="connsiteX13" fmla="*/ 38100 w 894492"/>
                <a:gd name="connsiteY13" fmla="*/ 963835 h 1038415"/>
                <a:gd name="connsiteX14" fmla="*/ 247650 w 894492"/>
                <a:gd name="connsiteY14" fmla="*/ 816959 h 1038415"/>
                <a:gd name="connsiteX15" fmla="*/ 247936 w 894492"/>
                <a:gd name="connsiteY15" fmla="*/ 160687 h 1038415"/>
                <a:gd name="connsiteX16" fmla="*/ 467773 w 894492"/>
                <a:gd name="connsiteY16" fmla="*/ 160687 h 1038415"/>
                <a:gd name="connsiteX17" fmla="*/ 604647 w 894492"/>
                <a:gd name="connsiteY17" fmla="*/ 277178 h 1038415"/>
                <a:gd name="connsiteX18" fmla="*/ 414147 w 894492"/>
                <a:gd name="connsiteY18" fmla="*/ 421481 h 1038415"/>
                <a:gd name="connsiteX19" fmla="*/ 247936 w 894492"/>
                <a:gd name="connsiteY19" fmla="*/ 421481 h 103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4492" h="1038415">
                  <a:moveTo>
                    <a:pt x="247936" y="560737"/>
                  </a:moveTo>
                  <a:lnTo>
                    <a:pt x="373094" y="560737"/>
                  </a:lnTo>
                  <a:cubicBezTo>
                    <a:pt x="578930" y="560737"/>
                    <a:pt x="683895" y="605695"/>
                    <a:pt x="683895" y="725710"/>
                  </a:cubicBezTo>
                  <a:cubicBezTo>
                    <a:pt x="683895" y="832295"/>
                    <a:pt x="599789" y="878110"/>
                    <a:pt x="468249" y="878110"/>
                  </a:cubicBezTo>
                  <a:lnTo>
                    <a:pt x="267462" y="878110"/>
                  </a:lnTo>
                  <a:lnTo>
                    <a:pt x="38291" y="1038416"/>
                  </a:lnTo>
                  <a:lnTo>
                    <a:pt x="465868" y="1038416"/>
                  </a:lnTo>
                  <a:cubicBezTo>
                    <a:pt x="721995" y="1038416"/>
                    <a:pt x="894493" y="946214"/>
                    <a:pt x="894493" y="732663"/>
                  </a:cubicBezTo>
                  <a:cubicBezTo>
                    <a:pt x="894493" y="546449"/>
                    <a:pt x="742093" y="473297"/>
                    <a:pt x="605409" y="473297"/>
                  </a:cubicBezTo>
                  <a:cubicBezTo>
                    <a:pt x="699611" y="473297"/>
                    <a:pt x="810863" y="388906"/>
                    <a:pt x="810863" y="245840"/>
                  </a:cubicBezTo>
                  <a:cubicBezTo>
                    <a:pt x="810863" y="102775"/>
                    <a:pt x="680276" y="0"/>
                    <a:pt x="531019" y="0"/>
                  </a:cubicBezTo>
                  <a:lnTo>
                    <a:pt x="0" y="0"/>
                  </a:lnTo>
                  <a:lnTo>
                    <a:pt x="38100" y="85154"/>
                  </a:lnTo>
                  <a:lnTo>
                    <a:pt x="38100" y="963835"/>
                  </a:lnTo>
                  <a:lnTo>
                    <a:pt x="247650" y="816959"/>
                  </a:lnTo>
                  <a:close/>
                  <a:moveTo>
                    <a:pt x="247936" y="160687"/>
                  </a:moveTo>
                  <a:lnTo>
                    <a:pt x="467773" y="160687"/>
                  </a:lnTo>
                  <a:cubicBezTo>
                    <a:pt x="528447" y="160401"/>
                    <a:pt x="604647" y="174784"/>
                    <a:pt x="604647" y="277178"/>
                  </a:cubicBezTo>
                  <a:cubicBezTo>
                    <a:pt x="604647" y="379571"/>
                    <a:pt x="495300" y="421481"/>
                    <a:pt x="414147" y="421481"/>
                  </a:cubicBezTo>
                  <a:lnTo>
                    <a:pt x="247936" y="421481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AEFF391-1485-4ED2-BFB7-F0B7CE1337F5}"/>
                </a:ext>
              </a:extLst>
            </p:cNvPr>
            <p:cNvSpPr/>
            <p:nvPr/>
          </p:nvSpPr>
          <p:spPr>
            <a:xfrm>
              <a:off x="4202143" y="1884807"/>
              <a:ext cx="969835" cy="1038510"/>
            </a:xfrm>
            <a:custGeom>
              <a:avLst/>
              <a:gdLst>
                <a:gd name="connsiteX0" fmla="*/ 247459 w 969835"/>
                <a:gd name="connsiteY0" fmla="*/ 160592 h 1038510"/>
                <a:gd name="connsiteX1" fmla="*/ 390334 w 969835"/>
                <a:gd name="connsiteY1" fmla="*/ 160592 h 1038510"/>
                <a:gd name="connsiteX2" fmla="*/ 749808 w 969835"/>
                <a:gd name="connsiteY2" fmla="*/ 519398 h 1038510"/>
                <a:gd name="connsiteX3" fmla="*/ 390334 w 969835"/>
                <a:gd name="connsiteY3" fmla="*/ 878015 h 1038510"/>
                <a:gd name="connsiteX4" fmla="*/ 267557 w 969835"/>
                <a:gd name="connsiteY4" fmla="*/ 878015 h 1038510"/>
                <a:gd name="connsiteX5" fmla="*/ 38386 w 969835"/>
                <a:gd name="connsiteY5" fmla="*/ 1038511 h 1038510"/>
                <a:gd name="connsiteX6" fmla="*/ 450818 w 969835"/>
                <a:gd name="connsiteY6" fmla="*/ 1038511 h 1038510"/>
                <a:gd name="connsiteX7" fmla="*/ 969835 w 969835"/>
                <a:gd name="connsiteY7" fmla="*/ 519208 h 1038510"/>
                <a:gd name="connsiteX8" fmla="*/ 450818 w 969835"/>
                <a:gd name="connsiteY8" fmla="*/ 0 h 1038510"/>
                <a:gd name="connsiteX9" fmla="*/ 0 w 969835"/>
                <a:gd name="connsiteY9" fmla="*/ 0 h 1038510"/>
                <a:gd name="connsiteX10" fmla="*/ 38100 w 969835"/>
                <a:gd name="connsiteY10" fmla="*/ 85058 h 1038510"/>
                <a:gd name="connsiteX11" fmla="*/ 38100 w 969835"/>
                <a:gd name="connsiteY11" fmla="*/ 963644 h 1038510"/>
                <a:gd name="connsiteX12" fmla="*/ 247650 w 969835"/>
                <a:gd name="connsiteY12" fmla="*/ 817055 h 1038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9835" h="1038510">
                  <a:moveTo>
                    <a:pt x="247459" y="160592"/>
                  </a:moveTo>
                  <a:lnTo>
                    <a:pt x="390334" y="160592"/>
                  </a:lnTo>
                  <a:cubicBezTo>
                    <a:pt x="449294" y="160592"/>
                    <a:pt x="749808" y="175546"/>
                    <a:pt x="749808" y="519398"/>
                  </a:cubicBezTo>
                  <a:cubicBezTo>
                    <a:pt x="749808" y="911828"/>
                    <a:pt x="390334" y="878015"/>
                    <a:pt x="390334" y="878015"/>
                  </a:cubicBezTo>
                  <a:lnTo>
                    <a:pt x="267557" y="878015"/>
                  </a:lnTo>
                  <a:lnTo>
                    <a:pt x="38386" y="1038511"/>
                  </a:lnTo>
                  <a:lnTo>
                    <a:pt x="450818" y="1038511"/>
                  </a:lnTo>
                  <a:cubicBezTo>
                    <a:pt x="707041" y="1038511"/>
                    <a:pt x="969835" y="880872"/>
                    <a:pt x="969835" y="519208"/>
                  </a:cubicBezTo>
                  <a:cubicBezTo>
                    <a:pt x="969835" y="198596"/>
                    <a:pt x="740378" y="0"/>
                    <a:pt x="450818" y="0"/>
                  </a:cubicBezTo>
                  <a:lnTo>
                    <a:pt x="0" y="0"/>
                  </a:lnTo>
                  <a:lnTo>
                    <a:pt x="38100" y="85058"/>
                  </a:lnTo>
                  <a:lnTo>
                    <a:pt x="38100" y="963644"/>
                  </a:lnTo>
                  <a:lnTo>
                    <a:pt x="247650" y="81705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A1031F9-6882-4EF7-8023-637FC9C9417D}"/>
                </a:ext>
              </a:extLst>
            </p:cNvPr>
            <p:cNvSpPr/>
            <p:nvPr/>
          </p:nvSpPr>
          <p:spPr>
            <a:xfrm>
              <a:off x="5267895" y="1874043"/>
              <a:ext cx="1103566" cy="1060799"/>
            </a:xfrm>
            <a:custGeom>
              <a:avLst/>
              <a:gdLst>
                <a:gd name="connsiteX0" fmla="*/ 0 w 1103566"/>
                <a:gd name="connsiteY0" fmla="*/ 530162 h 1060799"/>
                <a:gd name="connsiteX1" fmla="*/ 551783 w 1103566"/>
                <a:gd name="connsiteY1" fmla="*/ 1060799 h 1060799"/>
                <a:gd name="connsiteX2" fmla="*/ 1103567 w 1103566"/>
                <a:gd name="connsiteY2" fmla="*/ 530162 h 1060799"/>
                <a:gd name="connsiteX3" fmla="*/ 551593 w 1103566"/>
                <a:gd name="connsiteY3" fmla="*/ 0 h 1060799"/>
                <a:gd name="connsiteX4" fmla="*/ 0 w 1103566"/>
                <a:gd name="connsiteY4" fmla="*/ 530162 h 1060799"/>
                <a:gd name="connsiteX5" fmla="*/ 218408 w 1103566"/>
                <a:gd name="connsiteY5" fmla="*/ 530162 h 1060799"/>
                <a:gd name="connsiteX6" fmla="*/ 551783 w 1103566"/>
                <a:gd name="connsiteY6" fmla="*/ 153924 h 1060799"/>
                <a:gd name="connsiteX7" fmla="*/ 885158 w 1103566"/>
                <a:gd name="connsiteY7" fmla="*/ 530162 h 1060799"/>
                <a:gd name="connsiteX8" fmla="*/ 551783 w 1103566"/>
                <a:gd name="connsiteY8" fmla="*/ 906209 h 1060799"/>
                <a:gd name="connsiteX9" fmla="*/ 218408 w 1103566"/>
                <a:gd name="connsiteY9" fmla="*/ 530162 h 1060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3566" h="1060799">
                  <a:moveTo>
                    <a:pt x="0" y="530162"/>
                  </a:moveTo>
                  <a:cubicBezTo>
                    <a:pt x="0" y="944499"/>
                    <a:pt x="334804" y="1060799"/>
                    <a:pt x="551783" y="1060799"/>
                  </a:cubicBezTo>
                  <a:cubicBezTo>
                    <a:pt x="768763" y="1060799"/>
                    <a:pt x="1103567" y="944499"/>
                    <a:pt x="1103567" y="530162"/>
                  </a:cubicBezTo>
                  <a:cubicBezTo>
                    <a:pt x="1103567" y="115824"/>
                    <a:pt x="768763" y="0"/>
                    <a:pt x="551593" y="0"/>
                  </a:cubicBezTo>
                  <a:cubicBezTo>
                    <a:pt x="334423" y="0"/>
                    <a:pt x="0" y="115729"/>
                    <a:pt x="0" y="530162"/>
                  </a:cubicBezTo>
                  <a:close/>
                  <a:moveTo>
                    <a:pt x="218408" y="530162"/>
                  </a:moveTo>
                  <a:cubicBezTo>
                    <a:pt x="218408" y="236506"/>
                    <a:pt x="421291" y="153924"/>
                    <a:pt x="551783" y="153924"/>
                  </a:cubicBezTo>
                  <a:cubicBezTo>
                    <a:pt x="682276" y="153924"/>
                    <a:pt x="885158" y="236506"/>
                    <a:pt x="885158" y="530162"/>
                  </a:cubicBezTo>
                  <a:cubicBezTo>
                    <a:pt x="885158" y="823817"/>
                    <a:pt x="682847" y="906209"/>
                    <a:pt x="551783" y="906209"/>
                  </a:cubicBezTo>
                  <a:cubicBezTo>
                    <a:pt x="420719" y="906209"/>
                    <a:pt x="218408" y="824389"/>
                    <a:pt x="218408" y="530162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CE26226-9362-4063-935D-4F9B2718B085}"/>
                </a:ext>
              </a:extLst>
            </p:cNvPr>
            <p:cNvSpPr/>
            <p:nvPr/>
          </p:nvSpPr>
          <p:spPr>
            <a:xfrm>
              <a:off x="2776060" y="1884902"/>
              <a:ext cx="204787" cy="1294447"/>
            </a:xfrm>
            <a:custGeom>
              <a:avLst/>
              <a:gdLst>
                <a:gd name="connsiteX0" fmla="*/ 0 w 204787"/>
                <a:gd name="connsiteY0" fmla="*/ 0 h 1294447"/>
                <a:gd name="connsiteX1" fmla="*/ 0 w 204787"/>
                <a:gd name="connsiteY1" fmla="*/ 1294447 h 1294447"/>
                <a:gd name="connsiteX2" fmla="*/ 204788 w 204787"/>
                <a:gd name="connsiteY2" fmla="*/ 1151001 h 1294447"/>
                <a:gd name="connsiteX3" fmla="*/ 204788 w 204787"/>
                <a:gd name="connsiteY3" fmla="*/ 0 h 1294447"/>
                <a:gd name="connsiteX4" fmla="*/ 0 w 204787"/>
                <a:gd name="connsiteY4" fmla="*/ 0 h 12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787" h="1294447">
                  <a:moveTo>
                    <a:pt x="0" y="0"/>
                  </a:moveTo>
                  <a:lnTo>
                    <a:pt x="0" y="1294447"/>
                  </a:lnTo>
                  <a:lnTo>
                    <a:pt x="204788" y="1151001"/>
                  </a:lnTo>
                  <a:lnTo>
                    <a:pt x="20478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9F996F03-0127-4DC4-ACCB-B5B1899146B8}"/>
                </a:ext>
              </a:extLst>
            </p:cNvPr>
            <p:cNvSpPr/>
            <p:nvPr/>
          </p:nvSpPr>
          <p:spPr>
            <a:xfrm>
              <a:off x="2776060" y="3083909"/>
              <a:ext cx="3583971" cy="170211"/>
            </a:xfrm>
            <a:custGeom>
              <a:avLst/>
              <a:gdLst>
                <a:gd name="connsiteX0" fmla="*/ 243173 w 3583971"/>
                <a:gd name="connsiteY0" fmla="*/ 0 h 170211"/>
                <a:gd name="connsiteX1" fmla="*/ 0 w 3583971"/>
                <a:gd name="connsiteY1" fmla="*/ 170212 h 170211"/>
                <a:gd name="connsiteX2" fmla="*/ 3583972 w 3583971"/>
                <a:gd name="connsiteY2" fmla="*/ 170212 h 170211"/>
                <a:gd name="connsiteX3" fmla="*/ 3583972 w 3583971"/>
                <a:gd name="connsiteY3" fmla="*/ 0 h 170211"/>
                <a:gd name="connsiteX4" fmla="*/ 243173 w 3583971"/>
                <a:gd name="connsiteY4" fmla="*/ 0 h 17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971" h="170211">
                  <a:moveTo>
                    <a:pt x="243173" y="0"/>
                  </a:moveTo>
                  <a:lnTo>
                    <a:pt x="0" y="170212"/>
                  </a:lnTo>
                  <a:lnTo>
                    <a:pt x="3583972" y="170212"/>
                  </a:lnTo>
                  <a:lnTo>
                    <a:pt x="3583972" y="0"/>
                  </a:lnTo>
                  <a:lnTo>
                    <a:pt x="243173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98E002C1-3438-40AE-BF8E-AD7900D6EB4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65735DE7-69AD-4AB1-BF85-B59F926FAF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22069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xt fields with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outdoor, sky, grass, field&#10;&#10;Description automatically generated">
            <a:extLst>
              <a:ext uri="{FF2B5EF4-FFF2-40B4-BE49-F238E27FC236}">
                <a16:creationId xmlns:a16="http://schemas.microsoft.com/office/drawing/2014/main" id="{1B45778A-0C75-462A-880C-6BFF82383CE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571750"/>
            <a:ext cx="9197270" cy="257175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CCABCD41-F44A-4677-BE70-838047A76FC3}"/>
              </a:ext>
            </a:extLst>
          </p:cNvPr>
          <p:cNvSpPr/>
          <p:nvPr userDrawn="1"/>
        </p:nvSpPr>
        <p:spPr>
          <a:xfrm>
            <a:off x="323849" y="1409700"/>
            <a:ext cx="2627313" cy="30337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9A784AD-2B63-41C2-9A3D-A854B1D1149F}"/>
              </a:ext>
            </a:extLst>
          </p:cNvPr>
          <p:cNvCxnSpPr>
            <a:cxnSpLocks/>
          </p:cNvCxnSpPr>
          <p:nvPr userDrawn="1"/>
        </p:nvCxnSpPr>
        <p:spPr>
          <a:xfrm>
            <a:off x="323850" y="4443413"/>
            <a:ext cx="2627312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6854390F-957E-43ED-BD9D-275684E37333}"/>
              </a:ext>
            </a:extLst>
          </p:cNvPr>
          <p:cNvSpPr/>
          <p:nvPr userDrawn="1"/>
        </p:nvSpPr>
        <p:spPr>
          <a:xfrm>
            <a:off x="3258343" y="1409700"/>
            <a:ext cx="2627313" cy="30337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3B021B7-9037-4BD9-AF59-B79B753D7360}"/>
              </a:ext>
            </a:extLst>
          </p:cNvPr>
          <p:cNvCxnSpPr>
            <a:cxnSpLocks/>
          </p:cNvCxnSpPr>
          <p:nvPr userDrawn="1"/>
        </p:nvCxnSpPr>
        <p:spPr>
          <a:xfrm>
            <a:off x="3258343" y="4443413"/>
            <a:ext cx="2627312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53AD1216-10F5-4867-947D-61E4B8D418A4}"/>
              </a:ext>
            </a:extLst>
          </p:cNvPr>
          <p:cNvSpPr/>
          <p:nvPr userDrawn="1"/>
        </p:nvSpPr>
        <p:spPr>
          <a:xfrm>
            <a:off x="6192837" y="1409700"/>
            <a:ext cx="2627313" cy="30337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A54668F9-E279-4524-A471-FAEC8D4EC026}"/>
              </a:ext>
            </a:extLst>
          </p:cNvPr>
          <p:cNvCxnSpPr>
            <a:cxnSpLocks/>
          </p:cNvCxnSpPr>
          <p:nvPr userDrawn="1"/>
        </p:nvCxnSpPr>
        <p:spPr>
          <a:xfrm>
            <a:off x="6192838" y="4443413"/>
            <a:ext cx="2627312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DB5D5C1-46F7-4F95-88C7-1478E39C118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3850" y="1409700"/>
            <a:ext cx="2627313" cy="3033713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324E1C01-D4B0-4407-BC38-A52DC67CD2A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258343" y="1409700"/>
            <a:ext cx="2627313" cy="3033713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40" name="Text Placeholder 6">
            <a:extLst>
              <a:ext uri="{FF2B5EF4-FFF2-40B4-BE49-F238E27FC236}">
                <a16:creationId xmlns:a16="http://schemas.microsoft.com/office/drawing/2014/main" id="{3F757382-469E-4FE6-BE2D-62435A189A3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92837" y="1409700"/>
            <a:ext cx="2627313" cy="3033713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16" name="Freeform 12">
            <a:extLst>
              <a:ext uri="{FF2B5EF4-FFF2-40B4-BE49-F238E27FC236}">
                <a16:creationId xmlns:a16="http://schemas.microsoft.com/office/drawing/2014/main" id="{F31B2908-4D37-4DAD-B5F6-F20060320901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grpSp>
        <p:nvGrpSpPr>
          <p:cNvPr id="22" name="Graphic 3">
            <a:extLst>
              <a:ext uri="{FF2B5EF4-FFF2-40B4-BE49-F238E27FC236}">
                <a16:creationId xmlns:a16="http://schemas.microsoft.com/office/drawing/2014/main" id="{7A7C4ED7-E72E-4EE8-AAD5-B899ED66B7B9}"/>
              </a:ext>
            </a:extLst>
          </p:cNvPr>
          <p:cNvGrpSpPr/>
          <p:nvPr userDrawn="1"/>
        </p:nvGrpSpPr>
        <p:grpSpPr>
          <a:xfrm>
            <a:off x="8070716" y="4669235"/>
            <a:ext cx="758959" cy="304364"/>
            <a:chOff x="2719387" y="1828800"/>
            <a:chExt cx="3705225" cy="1485900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FEF1CEB4-4F40-4374-81DE-F3FAF1FD0A7D}"/>
                </a:ext>
              </a:extLst>
            </p:cNvPr>
            <p:cNvSpPr/>
            <p:nvPr/>
          </p:nvSpPr>
          <p:spPr>
            <a:xfrm>
              <a:off x="3210115" y="1884997"/>
              <a:ext cx="894492" cy="1038415"/>
            </a:xfrm>
            <a:custGeom>
              <a:avLst/>
              <a:gdLst>
                <a:gd name="connsiteX0" fmla="*/ 247936 w 894492"/>
                <a:gd name="connsiteY0" fmla="*/ 560737 h 1038415"/>
                <a:gd name="connsiteX1" fmla="*/ 373094 w 894492"/>
                <a:gd name="connsiteY1" fmla="*/ 560737 h 1038415"/>
                <a:gd name="connsiteX2" fmla="*/ 683895 w 894492"/>
                <a:gd name="connsiteY2" fmla="*/ 725710 h 1038415"/>
                <a:gd name="connsiteX3" fmla="*/ 468249 w 894492"/>
                <a:gd name="connsiteY3" fmla="*/ 878110 h 1038415"/>
                <a:gd name="connsiteX4" fmla="*/ 267462 w 894492"/>
                <a:gd name="connsiteY4" fmla="*/ 878110 h 1038415"/>
                <a:gd name="connsiteX5" fmla="*/ 38291 w 894492"/>
                <a:gd name="connsiteY5" fmla="*/ 1038416 h 1038415"/>
                <a:gd name="connsiteX6" fmla="*/ 465868 w 894492"/>
                <a:gd name="connsiteY6" fmla="*/ 1038416 h 1038415"/>
                <a:gd name="connsiteX7" fmla="*/ 894493 w 894492"/>
                <a:gd name="connsiteY7" fmla="*/ 732663 h 1038415"/>
                <a:gd name="connsiteX8" fmla="*/ 605409 w 894492"/>
                <a:gd name="connsiteY8" fmla="*/ 473297 h 1038415"/>
                <a:gd name="connsiteX9" fmla="*/ 810863 w 894492"/>
                <a:gd name="connsiteY9" fmla="*/ 245840 h 1038415"/>
                <a:gd name="connsiteX10" fmla="*/ 531019 w 894492"/>
                <a:gd name="connsiteY10" fmla="*/ 0 h 1038415"/>
                <a:gd name="connsiteX11" fmla="*/ 0 w 894492"/>
                <a:gd name="connsiteY11" fmla="*/ 0 h 1038415"/>
                <a:gd name="connsiteX12" fmla="*/ 38100 w 894492"/>
                <a:gd name="connsiteY12" fmla="*/ 85154 h 1038415"/>
                <a:gd name="connsiteX13" fmla="*/ 38100 w 894492"/>
                <a:gd name="connsiteY13" fmla="*/ 963835 h 1038415"/>
                <a:gd name="connsiteX14" fmla="*/ 247650 w 894492"/>
                <a:gd name="connsiteY14" fmla="*/ 816959 h 1038415"/>
                <a:gd name="connsiteX15" fmla="*/ 247936 w 894492"/>
                <a:gd name="connsiteY15" fmla="*/ 160687 h 1038415"/>
                <a:gd name="connsiteX16" fmla="*/ 467773 w 894492"/>
                <a:gd name="connsiteY16" fmla="*/ 160687 h 1038415"/>
                <a:gd name="connsiteX17" fmla="*/ 604647 w 894492"/>
                <a:gd name="connsiteY17" fmla="*/ 277178 h 1038415"/>
                <a:gd name="connsiteX18" fmla="*/ 414147 w 894492"/>
                <a:gd name="connsiteY18" fmla="*/ 421481 h 1038415"/>
                <a:gd name="connsiteX19" fmla="*/ 247936 w 894492"/>
                <a:gd name="connsiteY19" fmla="*/ 421481 h 103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4492" h="1038415">
                  <a:moveTo>
                    <a:pt x="247936" y="560737"/>
                  </a:moveTo>
                  <a:lnTo>
                    <a:pt x="373094" y="560737"/>
                  </a:lnTo>
                  <a:cubicBezTo>
                    <a:pt x="578930" y="560737"/>
                    <a:pt x="683895" y="605695"/>
                    <a:pt x="683895" y="725710"/>
                  </a:cubicBezTo>
                  <a:cubicBezTo>
                    <a:pt x="683895" y="832295"/>
                    <a:pt x="599789" y="878110"/>
                    <a:pt x="468249" y="878110"/>
                  </a:cubicBezTo>
                  <a:lnTo>
                    <a:pt x="267462" y="878110"/>
                  </a:lnTo>
                  <a:lnTo>
                    <a:pt x="38291" y="1038416"/>
                  </a:lnTo>
                  <a:lnTo>
                    <a:pt x="465868" y="1038416"/>
                  </a:lnTo>
                  <a:cubicBezTo>
                    <a:pt x="721995" y="1038416"/>
                    <a:pt x="894493" y="946214"/>
                    <a:pt x="894493" y="732663"/>
                  </a:cubicBezTo>
                  <a:cubicBezTo>
                    <a:pt x="894493" y="546449"/>
                    <a:pt x="742093" y="473297"/>
                    <a:pt x="605409" y="473297"/>
                  </a:cubicBezTo>
                  <a:cubicBezTo>
                    <a:pt x="699611" y="473297"/>
                    <a:pt x="810863" y="388906"/>
                    <a:pt x="810863" y="245840"/>
                  </a:cubicBezTo>
                  <a:cubicBezTo>
                    <a:pt x="810863" y="102775"/>
                    <a:pt x="680276" y="0"/>
                    <a:pt x="531019" y="0"/>
                  </a:cubicBezTo>
                  <a:lnTo>
                    <a:pt x="0" y="0"/>
                  </a:lnTo>
                  <a:lnTo>
                    <a:pt x="38100" y="85154"/>
                  </a:lnTo>
                  <a:lnTo>
                    <a:pt x="38100" y="963835"/>
                  </a:lnTo>
                  <a:lnTo>
                    <a:pt x="247650" y="816959"/>
                  </a:lnTo>
                  <a:close/>
                  <a:moveTo>
                    <a:pt x="247936" y="160687"/>
                  </a:moveTo>
                  <a:lnTo>
                    <a:pt x="467773" y="160687"/>
                  </a:lnTo>
                  <a:cubicBezTo>
                    <a:pt x="528447" y="160401"/>
                    <a:pt x="604647" y="174784"/>
                    <a:pt x="604647" y="277178"/>
                  </a:cubicBezTo>
                  <a:cubicBezTo>
                    <a:pt x="604647" y="379571"/>
                    <a:pt x="495300" y="421481"/>
                    <a:pt x="414147" y="421481"/>
                  </a:cubicBezTo>
                  <a:lnTo>
                    <a:pt x="247936" y="421481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4B1A30DA-855C-47A4-BF27-B7444722295B}"/>
                </a:ext>
              </a:extLst>
            </p:cNvPr>
            <p:cNvSpPr/>
            <p:nvPr/>
          </p:nvSpPr>
          <p:spPr>
            <a:xfrm>
              <a:off x="4202143" y="1884807"/>
              <a:ext cx="969835" cy="1038510"/>
            </a:xfrm>
            <a:custGeom>
              <a:avLst/>
              <a:gdLst>
                <a:gd name="connsiteX0" fmla="*/ 247459 w 969835"/>
                <a:gd name="connsiteY0" fmla="*/ 160592 h 1038510"/>
                <a:gd name="connsiteX1" fmla="*/ 390334 w 969835"/>
                <a:gd name="connsiteY1" fmla="*/ 160592 h 1038510"/>
                <a:gd name="connsiteX2" fmla="*/ 749808 w 969835"/>
                <a:gd name="connsiteY2" fmla="*/ 519398 h 1038510"/>
                <a:gd name="connsiteX3" fmla="*/ 390334 w 969835"/>
                <a:gd name="connsiteY3" fmla="*/ 878015 h 1038510"/>
                <a:gd name="connsiteX4" fmla="*/ 267557 w 969835"/>
                <a:gd name="connsiteY4" fmla="*/ 878015 h 1038510"/>
                <a:gd name="connsiteX5" fmla="*/ 38386 w 969835"/>
                <a:gd name="connsiteY5" fmla="*/ 1038511 h 1038510"/>
                <a:gd name="connsiteX6" fmla="*/ 450818 w 969835"/>
                <a:gd name="connsiteY6" fmla="*/ 1038511 h 1038510"/>
                <a:gd name="connsiteX7" fmla="*/ 969835 w 969835"/>
                <a:gd name="connsiteY7" fmla="*/ 519208 h 1038510"/>
                <a:gd name="connsiteX8" fmla="*/ 450818 w 969835"/>
                <a:gd name="connsiteY8" fmla="*/ 0 h 1038510"/>
                <a:gd name="connsiteX9" fmla="*/ 0 w 969835"/>
                <a:gd name="connsiteY9" fmla="*/ 0 h 1038510"/>
                <a:gd name="connsiteX10" fmla="*/ 38100 w 969835"/>
                <a:gd name="connsiteY10" fmla="*/ 85058 h 1038510"/>
                <a:gd name="connsiteX11" fmla="*/ 38100 w 969835"/>
                <a:gd name="connsiteY11" fmla="*/ 963644 h 1038510"/>
                <a:gd name="connsiteX12" fmla="*/ 247650 w 969835"/>
                <a:gd name="connsiteY12" fmla="*/ 817055 h 1038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9835" h="1038510">
                  <a:moveTo>
                    <a:pt x="247459" y="160592"/>
                  </a:moveTo>
                  <a:lnTo>
                    <a:pt x="390334" y="160592"/>
                  </a:lnTo>
                  <a:cubicBezTo>
                    <a:pt x="449294" y="160592"/>
                    <a:pt x="749808" y="175546"/>
                    <a:pt x="749808" y="519398"/>
                  </a:cubicBezTo>
                  <a:cubicBezTo>
                    <a:pt x="749808" y="911828"/>
                    <a:pt x="390334" y="878015"/>
                    <a:pt x="390334" y="878015"/>
                  </a:cubicBezTo>
                  <a:lnTo>
                    <a:pt x="267557" y="878015"/>
                  </a:lnTo>
                  <a:lnTo>
                    <a:pt x="38386" y="1038511"/>
                  </a:lnTo>
                  <a:lnTo>
                    <a:pt x="450818" y="1038511"/>
                  </a:lnTo>
                  <a:cubicBezTo>
                    <a:pt x="707041" y="1038511"/>
                    <a:pt x="969835" y="880872"/>
                    <a:pt x="969835" y="519208"/>
                  </a:cubicBezTo>
                  <a:cubicBezTo>
                    <a:pt x="969835" y="198596"/>
                    <a:pt x="740378" y="0"/>
                    <a:pt x="450818" y="0"/>
                  </a:cubicBezTo>
                  <a:lnTo>
                    <a:pt x="0" y="0"/>
                  </a:lnTo>
                  <a:lnTo>
                    <a:pt x="38100" y="85058"/>
                  </a:lnTo>
                  <a:lnTo>
                    <a:pt x="38100" y="963644"/>
                  </a:lnTo>
                  <a:lnTo>
                    <a:pt x="247650" y="81705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E60CB80-725C-4082-B7CB-DC93F491D7D4}"/>
                </a:ext>
              </a:extLst>
            </p:cNvPr>
            <p:cNvSpPr/>
            <p:nvPr/>
          </p:nvSpPr>
          <p:spPr>
            <a:xfrm>
              <a:off x="5267895" y="1874043"/>
              <a:ext cx="1103566" cy="1060799"/>
            </a:xfrm>
            <a:custGeom>
              <a:avLst/>
              <a:gdLst>
                <a:gd name="connsiteX0" fmla="*/ 0 w 1103566"/>
                <a:gd name="connsiteY0" fmla="*/ 530162 h 1060799"/>
                <a:gd name="connsiteX1" fmla="*/ 551783 w 1103566"/>
                <a:gd name="connsiteY1" fmla="*/ 1060799 h 1060799"/>
                <a:gd name="connsiteX2" fmla="*/ 1103567 w 1103566"/>
                <a:gd name="connsiteY2" fmla="*/ 530162 h 1060799"/>
                <a:gd name="connsiteX3" fmla="*/ 551593 w 1103566"/>
                <a:gd name="connsiteY3" fmla="*/ 0 h 1060799"/>
                <a:gd name="connsiteX4" fmla="*/ 0 w 1103566"/>
                <a:gd name="connsiteY4" fmla="*/ 530162 h 1060799"/>
                <a:gd name="connsiteX5" fmla="*/ 218408 w 1103566"/>
                <a:gd name="connsiteY5" fmla="*/ 530162 h 1060799"/>
                <a:gd name="connsiteX6" fmla="*/ 551783 w 1103566"/>
                <a:gd name="connsiteY6" fmla="*/ 153924 h 1060799"/>
                <a:gd name="connsiteX7" fmla="*/ 885158 w 1103566"/>
                <a:gd name="connsiteY7" fmla="*/ 530162 h 1060799"/>
                <a:gd name="connsiteX8" fmla="*/ 551783 w 1103566"/>
                <a:gd name="connsiteY8" fmla="*/ 906209 h 1060799"/>
                <a:gd name="connsiteX9" fmla="*/ 218408 w 1103566"/>
                <a:gd name="connsiteY9" fmla="*/ 530162 h 1060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3566" h="1060799">
                  <a:moveTo>
                    <a:pt x="0" y="530162"/>
                  </a:moveTo>
                  <a:cubicBezTo>
                    <a:pt x="0" y="944499"/>
                    <a:pt x="334804" y="1060799"/>
                    <a:pt x="551783" y="1060799"/>
                  </a:cubicBezTo>
                  <a:cubicBezTo>
                    <a:pt x="768763" y="1060799"/>
                    <a:pt x="1103567" y="944499"/>
                    <a:pt x="1103567" y="530162"/>
                  </a:cubicBezTo>
                  <a:cubicBezTo>
                    <a:pt x="1103567" y="115824"/>
                    <a:pt x="768763" y="0"/>
                    <a:pt x="551593" y="0"/>
                  </a:cubicBezTo>
                  <a:cubicBezTo>
                    <a:pt x="334423" y="0"/>
                    <a:pt x="0" y="115729"/>
                    <a:pt x="0" y="530162"/>
                  </a:cubicBezTo>
                  <a:close/>
                  <a:moveTo>
                    <a:pt x="218408" y="530162"/>
                  </a:moveTo>
                  <a:cubicBezTo>
                    <a:pt x="218408" y="236506"/>
                    <a:pt x="421291" y="153924"/>
                    <a:pt x="551783" y="153924"/>
                  </a:cubicBezTo>
                  <a:cubicBezTo>
                    <a:pt x="682276" y="153924"/>
                    <a:pt x="885158" y="236506"/>
                    <a:pt x="885158" y="530162"/>
                  </a:cubicBezTo>
                  <a:cubicBezTo>
                    <a:pt x="885158" y="823817"/>
                    <a:pt x="682847" y="906209"/>
                    <a:pt x="551783" y="906209"/>
                  </a:cubicBezTo>
                  <a:cubicBezTo>
                    <a:pt x="420719" y="906209"/>
                    <a:pt x="218408" y="824389"/>
                    <a:pt x="218408" y="530162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EC6C08AC-B78C-456D-8C6D-451A20D6C10C}"/>
                </a:ext>
              </a:extLst>
            </p:cNvPr>
            <p:cNvSpPr/>
            <p:nvPr/>
          </p:nvSpPr>
          <p:spPr>
            <a:xfrm>
              <a:off x="2776060" y="1884902"/>
              <a:ext cx="204787" cy="1294447"/>
            </a:xfrm>
            <a:custGeom>
              <a:avLst/>
              <a:gdLst>
                <a:gd name="connsiteX0" fmla="*/ 0 w 204787"/>
                <a:gd name="connsiteY0" fmla="*/ 0 h 1294447"/>
                <a:gd name="connsiteX1" fmla="*/ 0 w 204787"/>
                <a:gd name="connsiteY1" fmla="*/ 1294447 h 1294447"/>
                <a:gd name="connsiteX2" fmla="*/ 204788 w 204787"/>
                <a:gd name="connsiteY2" fmla="*/ 1151001 h 1294447"/>
                <a:gd name="connsiteX3" fmla="*/ 204788 w 204787"/>
                <a:gd name="connsiteY3" fmla="*/ 0 h 1294447"/>
                <a:gd name="connsiteX4" fmla="*/ 0 w 204787"/>
                <a:gd name="connsiteY4" fmla="*/ 0 h 12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787" h="1294447">
                  <a:moveTo>
                    <a:pt x="0" y="0"/>
                  </a:moveTo>
                  <a:lnTo>
                    <a:pt x="0" y="1294447"/>
                  </a:lnTo>
                  <a:lnTo>
                    <a:pt x="204788" y="1151001"/>
                  </a:lnTo>
                  <a:lnTo>
                    <a:pt x="20478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94E2ED05-D1C6-4B45-B12B-3D0FF9CB6553}"/>
                </a:ext>
              </a:extLst>
            </p:cNvPr>
            <p:cNvSpPr/>
            <p:nvPr/>
          </p:nvSpPr>
          <p:spPr>
            <a:xfrm>
              <a:off x="2776060" y="3083909"/>
              <a:ext cx="3583971" cy="170211"/>
            </a:xfrm>
            <a:custGeom>
              <a:avLst/>
              <a:gdLst>
                <a:gd name="connsiteX0" fmla="*/ 243173 w 3583971"/>
                <a:gd name="connsiteY0" fmla="*/ 0 h 170211"/>
                <a:gd name="connsiteX1" fmla="*/ 0 w 3583971"/>
                <a:gd name="connsiteY1" fmla="*/ 170212 h 170211"/>
                <a:gd name="connsiteX2" fmla="*/ 3583972 w 3583971"/>
                <a:gd name="connsiteY2" fmla="*/ 170212 h 170211"/>
                <a:gd name="connsiteX3" fmla="*/ 3583972 w 3583971"/>
                <a:gd name="connsiteY3" fmla="*/ 0 h 170211"/>
                <a:gd name="connsiteX4" fmla="*/ 243173 w 3583971"/>
                <a:gd name="connsiteY4" fmla="*/ 0 h 17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971" h="170211">
                  <a:moveTo>
                    <a:pt x="243173" y="0"/>
                  </a:moveTo>
                  <a:lnTo>
                    <a:pt x="0" y="170212"/>
                  </a:lnTo>
                  <a:lnTo>
                    <a:pt x="3583972" y="170212"/>
                  </a:lnTo>
                  <a:lnTo>
                    <a:pt x="3583972" y="0"/>
                  </a:lnTo>
                  <a:lnTo>
                    <a:pt x="243173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31" name="Text Placeholder 5">
            <a:extLst>
              <a:ext uri="{FF2B5EF4-FFF2-40B4-BE49-F238E27FC236}">
                <a16:creationId xmlns:a16="http://schemas.microsoft.com/office/drawing/2014/main" id="{3C7E2426-7F29-49D9-AD20-9487C97B00D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32" name="Text Placeholder 5">
            <a:extLst>
              <a:ext uri="{FF2B5EF4-FFF2-40B4-BE49-F238E27FC236}">
                <a16:creationId xmlns:a16="http://schemas.microsoft.com/office/drawing/2014/main" id="{C00346FB-DB5B-4A46-833F-114719BDB4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3282583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xt fields with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C0167B9-950E-441D-80F7-4709F25FD19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4397" y="2571750"/>
            <a:ext cx="9228206" cy="2571752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53AD1216-10F5-4867-947D-61E4B8D418A4}"/>
              </a:ext>
            </a:extLst>
          </p:cNvPr>
          <p:cNvSpPr/>
          <p:nvPr userDrawn="1"/>
        </p:nvSpPr>
        <p:spPr>
          <a:xfrm>
            <a:off x="6775496" y="1409700"/>
            <a:ext cx="2044654" cy="30337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CABCD41-F44A-4677-BE70-838047A76FC3}"/>
              </a:ext>
            </a:extLst>
          </p:cNvPr>
          <p:cNvSpPr/>
          <p:nvPr userDrawn="1"/>
        </p:nvSpPr>
        <p:spPr>
          <a:xfrm>
            <a:off x="340859" y="1409700"/>
            <a:ext cx="2044654" cy="30337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854390F-957E-43ED-BD9D-275684E37333}"/>
              </a:ext>
            </a:extLst>
          </p:cNvPr>
          <p:cNvSpPr/>
          <p:nvPr userDrawn="1"/>
        </p:nvSpPr>
        <p:spPr>
          <a:xfrm>
            <a:off x="2485738" y="1409700"/>
            <a:ext cx="2044654" cy="30337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7B42C85-20AA-4B16-9931-96811EC61727}"/>
              </a:ext>
            </a:extLst>
          </p:cNvPr>
          <p:cNvSpPr/>
          <p:nvPr userDrawn="1"/>
        </p:nvSpPr>
        <p:spPr>
          <a:xfrm>
            <a:off x="4630617" y="1409700"/>
            <a:ext cx="2044654" cy="30337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DB5D5C1-46F7-4F95-88C7-1478E39C118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3850" y="1409700"/>
            <a:ext cx="2061663" cy="3033713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299E9FDB-DCE1-483A-BF51-54343444E36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485738" y="1409700"/>
            <a:ext cx="2061663" cy="3033713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3871ED9C-954A-4070-A441-D5B5559E278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30617" y="1409700"/>
            <a:ext cx="2061663" cy="3033713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A1CF1F3B-A918-411C-B203-60C8709BFA1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775496" y="1409700"/>
            <a:ext cx="2061663" cy="3033713"/>
          </a:xfrm>
        </p:spPr>
        <p:txBody>
          <a:bodyPr lIns="72000" tIns="72000" rIns="72000" bIns="72000"/>
          <a:lstStyle>
            <a:lvl1pPr marL="171450" indent="-171450">
              <a:buClr>
                <a:schemeClr val="tx2"/>
              </a:buClr>
              <a:buSzPct val="60000"/>
              <a:buFont typeface="Wingdings 3" panose="05040102010807070707" pitchFamily="18" charset="2"/>
              <a:buChar char="u"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641FACC-8C02-4476-84AA-1E4DE8693B50}"/>
              </a:ext>
            </a:extLst>
          </p:cNvPr>
          <p:cNvCxnSpPr>
            <a:cxnSpLocks/>
          </p:cNvCxnSpPr>
          <p:nvPr userDrawn="1"/>
        </p:nvCxnSpPr>
        <p:spPr>
          <a:xfrm>
            <a:off x="323850" y="4443413"/>
            <a:ext cx="2061663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C551E7B-647A-4968-AF3F-C890A2A708A1}"/>
              </a:ext>
            </a:extLst>
          </p:cNvPr>
          <p:cNvCxnSpPr>
            <a:cxnSpLocks/>
          </p:cNvCxnSpPr>
          <p:nvPr userDrawn="1"/>
        </p:nvCxnSpPr>
        <p:spPr>
          <a:xfrm>
            <a:off x="2485738" y="4443413"/>
            <a:ext cx="2061663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71D9B65-713F-4186-8862-8F92DA4F0A50}"/>
              </a:ext>
            </a:extLst>
          </p:cNvPr>
          <p:cNvCxnSpPr>
            <a:cxnSpLocks/>
          </p:cNvCxnSpPr>
          <p:nvPr userDrawn="1"/>
        </p:nvCxnSpPr>
        <p:spPr>
          <a:xfrm>
            <a:off x="4613608" y="4443413"/>
            <a:ext cx="2061663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62CBE280-B019-475D-95EA-175FD0CFCC49}"/>
              </a:ext>
            </a:extLst>
          </p:cNvPr>
          <p:cNvCxnSpPr>
            <a:cxnSpLocks/>
          </p:cNvCxnSpPr>
          <p:nvPr userDrawn="1"/>
        </p:nvCxnSpPr>
        <p:spPr>
          <a:xfrm>
            <a:off x="6758487" y="4443413"/>
            <a:ext cx="2061663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aphic 3">
            <a:extLst>
              <a:ext uri="{FF2B5EF4-FFF2-40B4-BE49-F238E27FC236}">
                <a16:creationId xmlns:a16="http://schemas.microsoft.com/office/drawing/2014/main" id="{2C3D896E-A911-4B60-898B-1BE0C07D721F}"/>
              </a:ext>
            </a:extLst>
          </p:cNvPr>
          <p:cNvGrpSpPr/>
          <p:nvPr userDrawn="1"/>
        </p:nvGrpSpPr>
        <p:grpSpPr>
          <a:xfrm>
            <a:off x="8070716" y="4669235"/>
            <a:ext cx="758959" cy="304364"/>
            <a:chOff x="2719387" y="1828800"/>
            <a:chExt cx="3705225" cy="1485900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77481BD0-D26F-4063-9E47-BE7504531595}"/>
                </a:ext>
              </a:extLst>
            </p:cNvPr>
            <p:cNvSpPr/>
            <p:nvPr/>
          </p:nvSpPr>
          <p:spPr>
            <a:xfrm>
              <a:off x="3210115" y="1884997"/>
              <a:ext cx="894492" cy="1038415"/>
            </a:xfrm>
            <a:custGeom>
              <a:avLst/>
              <a:gdLst>
                <a:gd name="connsiteX0" fmla="*/ 247936 w 894492"/>
                <a:gd name="connsiteY0" fmla="*/ 560737 h 1038415"/>
                <a:gd name="connsiteX1" fmla="*/ 373094 w 894492"/>
                <a:gd name="connsiteY1" fmla="*/ 560737 h 1038415"/>
                <a:gd name="connsiteX2" fmla="*/ 683895 w 894492"/>
                <a:gd name="connsiteY2" fmla="*/ 725710 h 1038415"/>
                <a:gd name="connsiteX3" fmla="*/ 468249 w 894492"/>
                <a:gd name="connsiteY3" fmla="*/ 878110 h 1038415"/>
                <a:gd name="connsiteX4" fmla="*/ 267462 w 894492"/>
                <a:gd name="connsiteY4" fmla="*/ 878110 h 1038415"/>
                <a:gd name="connsiteX5" fmla="*/ 38291 w 894492"/>
                <a:gd name="connsiteY5" fmla="*/ 1038416 h 1038415"/>
                <a:gd name="connsiteX6" fmla="*/ 465868 w 894492"/>
                <a:gd name="connsiteY6" fmla="*/ 1038416 h 1038415"/>
                <a:gd name="connsiteX7" fmla="*/ 894493 w 894492"/>
                <a:gd name="connsiteY7" fmla="*/ 732663 h 1038415"/>
                <a:gd name="connsiteX8" fmla="*/ 605409 w 894492"/>
                <a:gd name="connsiteY8" fmla="*/ 473297 h 1038415"/>
                <a:gd name="connsiteX9" fmla="*/ 810863 w 894492"/>
                <a:gd name="connsiteY9" fmla="*/ 245840 h 1038415"/>
                <a:gd name="connsiteX10" fmla="*/ 531019 w 894492"/>
                <a:gd name="connsiteY10" fmla="*/ 0 h 1038415"/>
                <a:gd name="connsiteX11" fmla="*/ 0 w 894492"/>
                <a:gd name="connsiteY11" fmla="*/ 0 h 1038415"/>
                <a:gd name="connsiteX12" fmla="*/ 38100 w 894492"/>
                <a:gd name="connsiteY12" fmla="*/ 85154 h 1038415"/>
                <a:gd name="connsiteX13" fmla="*/ 38100 w 894492"/>
                <a:gd name="connsiteY13" fmla="*/ 963835 h 1038415"/>
                <a:gd name="connsiteX14" fmla="*/ 247650 w 894492"/>
                <a:gd name="connsiteY14" fmla="*/ 816959 h 1038415"/>
                <a:gd name="connsiteX15" fmla="*/ 247936 w 894492"/>
                <a:gd name="connsiteY15" fmla="*/ 160687 h 1038415"/>
                <a:gd name="connsiteX16" fmla="*/ 467773 w 894492"/>
                <a:gd name="connsiteY16" fmla="*/ 160687 h 1038415"/>
                <a:gd name="connsiteX17" fmla="*/ 604647 w 894492"/>
                <a:gd name="connsiteY17" fmla="*/ 277178 h 1038415"/>
                <a:gd name="connsiteX18" fmla="*/ 414147 w 894492"/>
                <a:gd name="connsiteY18" fmla="*/ 421481 h 1038415"/>
                <a:gd name="connsiteX19" fmla="*/ 247936 w 894492"/>
                <a:gd name="connsiteY19" fmla="*/ 421481 h 103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4492" h="1038415">
                  <a:moveTo>
                    <a:pt x="247936" y="560737"/>
                  </a:moveTo>
                  <a:lnTo>
                    <a:pt x="373094" y="560737"/>
                  </a:lnTo>
                  <a:cubicBezTo>
                    <a:pt x="578930" y="560737"/>
                    <a:pt x="683895" y="605695"/>
                    <a:pt x="683895" y="725710"/>
                  </a:cubicBezTo>
                  <a:cubicBezTo>
                    <a:pt x="683895" y="832295"/>
                    <a:pt x="599789" y="878110"/>
                    <a:pt x="468249" y="878110"/>
                  </a:cubicBezTo>
                  <a:lnTo>
                    <a:pt x="267462" y="878110"/>
                  </a:lnTo>
                  <a:lnTo>
                    <a:pt x="38291" y="1038416"/>
                  </a:lnTo>
                  <a:lnTo>
                    <a:pt x="465868" y="1038416"/>
                  </a:lnTo>
                  <a:cubicBezTo>
                    <a:pt x="721995" y="1038416"/>
                    <a:pt x="894493" y="946214"/>
                    <a:pt x="894493" y="732663"/>
                  </a:cubicBezTo>
                  <a:cubicBezTo>
                    <a:pt x="894493" y="546449"/>
                    <a:pt x="742093" y="473297"/>
                    <a:pt x="605409" y="473297"/>
                  </a:cubicBezTo>
                  <a:cubicBezTo>
                    <a:pt x="699611" y="473297"/>
                    <a:pt x="810863" y="388906"/>
                    <a:pt x="810863" y="245840"/>
                  </a:cubicBezTo>
                  <a:cubicBezTo>
                    <a:pt x="810863" y="102775"/>
                    <a:pt x="680276" y="0"/>
                    <a:pt x="531019" y="0"/>
                  </a:cubicBezTo>
                  <a:lnTo>
                    <a:pt x="0" y="0"/>
                  </a:lnTo>
                  <a:lnTo>
                    <a:pt x="38100" y="85154"/>
                  </a:lnTo>
                  <a:lnTo>
                    <a:pt x="38100" y="963835"/>
                  </a:lnTo>
                  <a:lnTo>
                    <a:pt x="247650" y="816959"/>
                  </a:lnTo>
                  <a:close/>
                  <a:moveTo>
                    <a:pt x="247936" y="160687"/>
                  </a:moveTo>
                  <a:lnTo>
                    <a:pt x="467773" y="160687"/>
                  </a:lnTo>
                  <a:cubicBezTo>
                    <a:pt x="528447" y="160401"/>
                    <a:pt x="604647" y="174784"/>
                    <a:pt x="604647" y="277178"/>
                  </a:cubicBezTo>
                  <a:cubicBezTo>
                    <a:pt x="604647" y="379571"/>
                    <a:pt x="495300" y="421481"/>
                    <a:pt x="414147" y="421481"/>
                  </a:cubicBezTo>
                  <a:lnTo>
                    <a:pt x="247936" y="421481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71F39FE-8B96-4AC7-BE90-300668B497A4}"/>
                </a:ext>
              </a:extLst>
            </p:cNvPr>
            <p:cNvSpPr/>
            <p:nvPr/>
          </p:nvSpPr>
          <p:spPr>
            <a:xfrm>
              <a:off x="4202143" y="1884807"/>
              <a:ext cx="969835" cy="1038510"/>
            </a:xfrm>
            <a:custGeom>
              <a:avLst/>
              <a:gdLst>
                <a:gd name="connsiteX0" fmla="*/ 247459 w 969835"/>
                <a:gd name="connsiteY0" fmla="*/ 160592 h 1038510"/>
                <a:gd name="connsiteX1" fmla="*/ 390334 w 969835"/>
                <a:gd name="connsiteY1" fmla="*/ 160592 h 1038510"/>
                <a:gd name="connsiteX2" fmla="*/ 749808 w 969835"/>
                <a:gd name="connsiteY2" fmla="*/ 519398 h 1038510"/>
                <a:gd name="connsiteX3" fmla="*/ 390334 w 969835"/>
                <a:gd name="connsiteY3" fmla="*/ 878015 h 1038510"/>
                <a:gd name="connsiteX4" fmla="*/ 267557 w 969835"/>
                <a:gd name="connsiteY4" fmla="*/ 878015 h 1038510"/>
                <a:gd name="connsiteX5" fmla="*/ 38386 w 969835"/>
                <a:gd name="connsiteY5" fmla="*/ 1038511 h 1038510"/>
                <a:gd name="connsiteX6" fmla="*/ 450818 w 969835"/>
                <a:gd name="connsiteY6" fmla="*/ 1038511 h 1038510"/>
                <a:gd name="connsiteX7" fmla="*/ 969835 w 969835"/>
                <a:gd name="connsiteY7" fmla="*/ 519208 h 1038510"/>
                <a:gd name="connsiteX8" fmla="*/ 450818 w 969835"/>
                <a:gd name="connsiteY8" fmla="*/ 0 h 1038510"/>
                <a:gd name="connsiteX9" fmla="*/ 0 w 969835"/>
                <a:gd name="connsiteY9" fmla="*/ 0 h 1038510"/>
                <a:gd name="connsiteX10" fmla="*/ 38100 w 969835"/>
                <a:gd name="connsiteY10" fmla="*/ 85058 h 1038510"/>
                <a:gd name="connsiteX11" fmla="*/ 38100 w 969835"/>
                <a:gd name="connsiteY11" fmla="*/ 963644 h 1038510"/>
                <a:gd name="connsiteX12" fmla="*/ 247650 w 969835"/>
                <a:gd name="connsiteY12" fmla="*/ 817055 h 1038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9835" h="1038510">
                  <a:moveTo>
                    <a:pt x="247459" y="160592"/>
                  </a:moveTo>
                  <a:lnTo>
                    <a:pt x="390334" y="160592"/>
                  </a:lnTo>
                  <a:cubicBezTo>
                    <a:pt x="449294" y="160592"/>
                    <a:pt x="749808" y="175546"/>
                    <a:pt x="749808" y="519398"/>
                  </a:cubicBezTo>
                  <a:cubicBezTo>
                    <a:pt x="749808" y="911828"/>
                    <a:pt x="390334" y="878015"/>
                    <a:pt x="390334" y="878015"/>
                  </a:cubicBezTo>
                  <a:lnTo>
                    <a:pt x="267557" y="878015"/>
                  </a:lnTo>
                  <a:lnTo>
                    <a:pt x="38386" y="1038511"/>
                  </a:lnTo>
                  <a:lnTo>
                    <a:pt x="450818" y="1038511"/>
                  </a:lnTo>
                  <a:cubicBezTo>
                    <a:pt x="707041" y="1038511"/>
                    <a:pt x="969835" y="880872"/>
                    <a:pt x="969835" y="519208"/>
                  </a:cubicBezTo>
                  <a:cubicBezTo>
                    <a:pt x="969835" y="198596"/>
                    <a:pt x="740378" y="0"/>
                    <a:pt x="450818" y="0"/>
                  </a:cubicBezTo>
                  <a:lnTo>
                    <a:pt x="0" y="0"/>
                  </a:lnTo>
                  <a:lnTo>
                    <a:pt x="38100" y="85058"/>
                  </a:lnTo>
                  <a:lnTo>
                    <a:pt x="38100" y="963644"/>
                  </a:lnTo>
                  <a:lnTo>
                    <a:pt x="247650" y="81705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82BBD3F1-BE6D-4259-916E-1598DE468B77}"/>
                </a:ext>
              </a:extLst>
            </p:cNvPr>
            <p:cNvSpPr/>
            <p:nvPr/>
          </p:nvSpPr>
          <p:spPr>
            <a:xfrm>
              <a:off x="5267895" y="1874043"/>
              <a:ext cx="1103566" cy="1060799"/>
            </a:xfrm>
            <a:custGeom>
              <a:avLst/>
              <a:gdLst>
                <a:gd name="connsiteX0" fmla="*/ 0 w 1103566"/>
                <a:gd name="connsiteY0" fmla="*/ 530162 h 1060799"/>
                <a:gd name="connsiteX1" fmla="*/ 551783 w 1103566"/>
                <a:gd name="connsiteY1" fmla="*/ 1060799 h 1060799"/>
                <a:gd name="connsiteX2" fmla="*/ 1103567 w 1103566"/>
                <a:gd name="connsiteY2" fmla="*/ 530162 h 1060799"/>
                <a:gd name="connsiteX3" fmla="*/ 551593 w 1103566"/>
                <a:gd name="connsiteY3" fmla="*/ 0 h 1060799"/>
                <a:gd name="connsiteX4" fmla="*/ 0 w 1103566"/>
                <a:gd name="connsiteY4" fmla="*/ 530162 h 1060799"/>
                <a:gd name="connsiteX5" fmla="*/ 218408 w 1103566"/>
                <a:gd name="connsiteY5" fmla="*/ 530162 h 1060799"/>
                <a:gd name="connsiteX6" fmla="*/ 551783 w 1103566"/>
                <a:gd name="connsiteY6" fmla="*/ 153924 h 1060799"/>
                <a:gd name="connsiteX7" fmla="*/ 885158 w 1103566"/>
                <a:gd name="connsiteY7" fmla="*/ 530162 h 1060799"/>
                <a:gd name="connsiteX8" fmla="*/ 551783 w 1103566"/>
                <a:gd name="connsiteY8" fmla="*/ 906209 h 1060799"/>
                <a:gd name="connsiteX9" fmla="*/ 218408 w 1103566"/>
                <a:gd name="connsiteY9" fmla="*/ 530162 h 1060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3566" h="1060799">
                  <a:moveTo>
                    <a:pt x="0" y="530162"/>
                  </a:moveTo>
                  <a:cubicBezTo>
                    <a:pt x="0" y="944499"/>
                    <a:pt x="334804" y="1060799"/>
                    <a:pt x="551783" y="1060799"/>
                  </a:cubicBezTo>
                  <a:cubicBezTo>
                    <a:pt x="768763" y="1060799"/>
                    <a:pt x="1103567" y="944499"/>
                    <a:pt x="1103567" y="530162"/>
                  </a:cubicBezTo>
                  <a:cubicBezTo>
                    <a:pt x="1103567" y="115824"/>
                    <a:pt x="768763" y="0"/>
                    <a:pt x="551593" y="0"/>
                  </a:cubicBezTo>
                  <a:cubicBezTo>
                    <a:pt x="334423" y="0"/>
                    <a:pt x="0" y="115729"/>
                    <a:pt x="0" y="530162"/>
                  </a:cubicBezTo>
                  <a:close/>
                  <a:moveTo>
                    <a:pt x="218408" y="530162"/>
                  </a:moveTo>
                  <a:cubicBezTo>
                    <a:pt x="218408" y="236506"/>
                    <a:pt x="421291" y="153924"/>
                    <a:pt x="551783" y="153924"/>
                  </a:cubicBezTo>
                  <a:cubicBezTo>
                    <a:pt x="682276" y="153924"/>
                    <a:pt x="885158" y="236506"/>
                    <a:pt x="885158" y="530162"/>
                  </a:cubicBezTo>
                  <a:cubicBezTo>
                    <a:pt x="885158" y="823817"/>
                    <a:pt x="682847" y="906209"/>
                    <a:pt x="551783" y="906209"/>
                  </a:cubicBezTo>
                  <a:cubicBezTo>
                    <a:pt x="420719" y="906209"/>
                    <a:pt x="218408" y="824389"/>
                    <a:pt x="218408" y="530162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2CBB863C-ED56-4E2C-A9C1-D5A1407E6A1B}"/>
                </a:ext>
              </a:extLst>
            </p:cNvPr>
            <p:cNvSpPr/>
            <p:nvPr/>
          </p:nvSpPr>
          <p:spPr>
            <a:xfrm>
              <a:off x="2776060" y="1884902"/>
              <a:ext cx="204787" cy="1294447"/>
            </a:xfrm>
            <a:custGeom>
              <a:avLst/>
              <a:gdLst>
                <a:gd name="connsiteX0" fmla="*/ 0 w 204787"/>
                <a:gd name="connsiteY0" fmla="*/ 0 h 1294447"/>
                <a:gd name="connsiteX1" fmla="*/ 0 w 204787"/>
                <a:gd name="connsiteY1" fmla="*/ 1294447 h 1294447"/>
                <a:gd name="connsiteX2" fmla="*/ 204788 w 204787"/>
                <a:gd name="connsiteY2" fmla="*/ 1151001 h 1294447"/>
                <a:gd name="connsiteX3" fmla="*/ 204788 w 204787"/>
                <a:gd name="connsiteY3" fmla="*/ 0 h 1294447"/>
                <a:gd name="connsiteX4" fmla="*/ 0 w 204787"/>
                <a:gd name="connsiteY4" fmla="*/ 0 h 12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787" h="1294447">
                  <a:moveTo>
                    <a:pt x="0" y="0"/>
                  </a:moveTo>
                  <a:lnTo>
                    <a:pt x="0" y="1294447"/>
                  </a:lnTo>
                  <a:lnTo>
                    <a:pt x="204788" y="1151001"/>
                  </a:lnTo>
                  <a:lnTo>
                    <a:pt x="20478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1B2DEE2E-6AD4-4A79-96E7-28CACA0B2BCA}"/>
                </a:ext>
              </a:extLst>
            </p:cNvPr>
            <p:cNvSpPr/>
            <p:nvPr/>
          </p:nvSpPr>
          <p:spPr>
            <a:xfrm>
              <a:off x="2776060" y="3083909"/>
              <a:ext cx="3583971" cy="170211"/>
            </a:xfrm>
            <a:custGeom>
              <a:avLst/>
              <a:gdLst>
                <a:gd name="connsiteX0" fmla="*/ 243173 w 3583971"/>
                <a:gd name="connsiteY0" fmla="*/ 0 h 170211"/>
                <a:gd name="connsiteX1" fmla="*/ 0 w 3583971"/>
                <a:gd name="connsiteY1" fmla="*/ 170212 h 170211"/>
                <a:gd name="connsiteX2" fmla="*/ 3583972 w 3583971"/>
                <a:gd name="connsiteY2" fmla="*/ 170212 h 170211"/>
                <a:gd name="connsiteX3" fmla="*/ 3583972 w 3583971"/>
                <a:gd name="connsiteY3" fmla="*/ 0 h 170211"/>
                <a:gd name="connsiteX4" fmla="*/ 243173 w 3583971"/>
                <a:gd name="connsiteY4" fmla="*/ 0 h 17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971" h="170211">
                  <a:moveTo>
                    <a:pt x="243173" y="0"/>
                  </a:moveTo>
                  <a:lnTo>
                    <a:pt x="0" y="170212"/>
                  </a:lnTo>
                  <a:lnTo>
                    <a:pt x="3583972" y="170212"/>
                  </a:lnTo>
                  <a:lnTo>
                    <a:pt x="3583972" y="0"/>
                  </a:lnTo>
                  <a:lnTo>
                    <a:pt x="243173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34" name="Freeform 12">
            <a:extLst>
              <a:ext uri="{FF2B5EF4-FFF2-40B4-BE49-F238E27FC236}">
                <a16:creationId xmlns:a16="http://schemas.microsoft.com/office/drawing/2014/main" id="{BE225FC2-698D-425C-8820-4F3C8FED4D05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37" name="Text Placeholder 5">
            <a:extLst>
              <a:ext uri="{FF2B5EF4-FFF2-40B4-BE49-F238E27FC236}">
                <a16:creationId xmlns:a16="http://schemas.microsoft.com/office/drawing/2014/main" id="{EA75D829-A3F4-4390-8B31-F433650DD94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38" name="Text Placeholder 5">
            <a:extLst>
              <a:ext uri="{FF2B5EF4-FFF2-40B4-BE49-F238E27FC236}">
                <a16:creationId xmlns:a16="http://schemas.microsoft.com/office/drawing/2014/main" id="{B4DEFCBF-61B1-42B2-A2F3-7E5C3B9C9F9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64072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4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CE5F2AE-1E78-4680-BC4D-CF710CF05F7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3061" y="1311275"/>
            <a:ext cx="8432798" cy="3132138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CCABCD41-F44A-4677-BE70-838047A76FC3}"/>
              </a:ext>
            </a:extLst>
          </p:cNvPr>
          <p:cNvSpPr/>
          <p:nvPr userDrawn="1"/>
        </p:nvSpPr>
        <p:spPr>
          <a:xfrm>
            <a:off x="2461260" y="1311275"/>
            <a:ext cx="2108200" cy="154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324E1C01-D4B0-4407-BC38-A52DC67CD2A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461261" y="1311274"/>
            <a:ext cx="2108200" cy="1532095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3B021B7-9037-4BD9-AF59-B79B753D7360}"/>
              </a:ext>
            </a:extLst>
          </p:cNvPr>
          <p:cNvCxnSpPr>
            <a:cxnSpLocks/>
          </p:cNvCxnSpPr>
          <p:nvPr userDrawn="1"/>
        </p:nvCxnSpPr>
        <p:spPr>
          <a:xfrm>
            <a:off x="2461260" y="2855129"/>
            <a:ext cx="21082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A080CF77-AE59-4431-B733-271621CDE3B3}"/>
              </a:ext>
            </a:extLst>
          </p:cNvPr>
          <p:cNvSpPr/>
          <p:nvPr userDrawn="1"/>
        </p:nvSpPr>
        <p:spPr>
          <a:xfrm>
            <a:off x="6677660" y="1311275"/>
            <a:ext cx="2108200" cy="154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9022A06-9975-49A0-89E4-84CEB93D6D17}"/>
              </a:ext>
            </a:extLst>
          </p:cNvPr>
          <p:cNvSpPr/>
          <p:nvPr userDrawn="1"/>
        </p:nvSpPr>
        <p:spPr>
          <a:xfrm>
            <a:off x="4569460" y="2859275"/>
            <a:ext cx="2108200" cy="158413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CC94F3B-C020-41E5-9492-6263E998D486}"/>
              </a:ext>
            </a:extLst>
          </p:cNvPr>
          <p:cNvCxnSpPr>
            <a:cxnSpLocks/>
          </p:cNvCxnSpPr>
          <p:nvPr userDrawn="1"/>
        </p:nvCxnSpPr>
        <p:spPr>
          <a:xfrm>
            <a:off x="6677660" y="2855129"/>
            <a:ext cx="21082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AC38D27-C23D-4109-955F-E09F633BF182}"/>
              </a:ext>
            </a:extLst>
          </p:cNvPr>
          <p:cNvCxnSpPr>
            <a:cxnSpLocks/>
          </p:cNvCxnSpPr>
          <p:nvPr userDrawn="1"/>
        </p:nvCxnSpPr>
        <p:spPr>
          <a:xfrm>
            <a:off x="4569460" y="4435793"/>
            <a:ext cx="21082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98BFF6C4-39C6-4055-81EB-54CC8A3CD7F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677660" y="1311274"/>
            <a:ext cx="2108200" cy="1532095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70D4D19B-E203-4315-B450-677A5612A16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569460" y="2859275"/>
            <a:ext cx="2108200" cy="1568241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7BD3B83-570F-4044-845C-572164207BC2}"/>
              </a:ext>
            </a:extLst>
          </p:cNvPr>
          <p:cNvSpPr/>
          <p:nvPr userDrawn="1"/>
        </p:nvSpPr>
        <p:spPr>
          <a:xfrm>
            <a:off x="353061" y="2859275"/>
            <a:ext cx="2108200" cy="158413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50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495B307-79E8-4FCF-9DD9-082F5506432C}"/>
              </a:ext>
            </a:extLst>
          </p:cNvPr>
          <p:cNvCxnSpPr>
            <a:cxnSpLocks/>
          </p:cNvCxnSpPr>
          <p:nvPr userDrawn="1"/>
        </p:nvCxnSpPr>
        <p:spPr>
          <a:xfrm>
            <a:off x="353061" y="4435793"/>
            <a:ext cx="21082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 Placeholder 6">
            <a:extLst>
              <a:ext uri="{FF2B5EF4-FFF2-40B4-BE49-F238E27FC236}">
                <a16:creationId xmlns:a16="http://schemas.microsoft.com/office/drawing/2014/main" id="{0DA4794E-211D-48B6-AD62-C8E8D92E6C8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53061" y="2859275"/>
            <a:ext cx="2108200" cy="1568241"/>
          </a:xfrm>
        </p:spPr>
        <p:txBody>
          <a:bodyPr lIns="72000" tIns="72000" rIns="72000" bIns="72000"/>
          <a:lstStyle>
            <a:lvl1pPr marL="0" indent="0">
              <a:buClr>
                <a:schemeClr val="tx2"/>
              </a:buClr>
              <a:buSzPct val="60000"/>
              <a:buFont typeface="Wingdings 3" panose="05040102010807070707" pitchFamily="18" charset="2"/>
              <a:buNone/>
              <a:defRPr sz="11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4" name="Text Placeholder 5">
            <a:extLst>
              <a:ext uri="{FF2B5EF4-FFF2-40B4-BE49-F238E27FC236}">
                <a16:creationId xmlns:a16="http://schemas.microsoft.com/office/drawing/2014/main" id="{F9DD6D45-ECF1-4AD6-A9EC-33CDF1F1A64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7" name="Text Placeholder 5">
            <a:extLst>
              <a:ext uri="{FF2B5EF4-FFF2-40B4-BE49-F238E27FC236}">
                <a16:creationId xmlns:a16="http://schemas.microsoft.com/office/drawing/2014/main" id="{C54EA241-5423-4CA6-B7B5-5D0ED64CE0B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308273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nfo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picture containing shape&#10;&#10;Description automatically generated">
            <a:extLst>
              <a:ext uri="{FF2B5EF4-FFF2-40B4-BE49-F238E27FC236}">
                <a16:creationId xmlns:a16="http://schemas.microsoft.com/office/drawing/2014/main" id="{1D66B322-351D-496A-84C0-E9AA88C45D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19" name="Google Shape;1108;p53">
            <a:extLst>
              <a:ext uri="{FF2B5EF4-FFF2-40B4-BE49-F238E27FC236}">
                <a16:creationId xmlns:a16="http://schemas.microsoft.com/office/drawing/2014/main" id="{8A4B9E15-B371-436F-AF38-E688D6B4F5AC}"/>
              </a:ext>
            </a:extLst>
          </p:cNvPr>
          <p:cNvGrpSpPr/>
          <p:nvPr userDrawn="1"/>
        </p:nvGrpSpPr>
        <p:grpSpPr>
          <a:xfrm>
            <a:off x="4199727" y="1637569"/>
            <a:ext cx="2830348" cy="2496438"/>
            <a:chOff x="3161917" y="2170682"/>
            <a:chExt cx="458870" cy="404737"/>
          </a:xfrm>
        </p:grpSpPr>
        <p:sp>
          <p:nvSpPr>
            <p:cNvPr id="41" name="Google Shape;1109;p53">
              <a:extLst>
                <a:ext uri="{FF2B5EF4-FFF2-40B4-BE49-F238E27FC236}">
                  <a16:creationId xmlns:a16="http://schemas.microsoft.com/office/drawing/2014/main" id="{FFE9C141-D544-482F-BFB4-2C2DA921AF9E}"/>
                </a:ext>
              </a:extLst>
            </p:cNvPr>
            <p:cNvSpPr/>
            <p:nvPr userDrawn="1"/>
          </p:nvSpPr>
          <p:spPr>
            <a:xfrm>
              <a:off x="3161917" y="2170682"/>
              <a:ext cx="277174" cy="291676"/>
            </a:xfrm>
            <a:custGeom>
              <a:avLst/>
              <a:gdLst/>
              <a:ahLst/>
              <a:cxnLst/>
              <a:rect l="l" t="t" r="r" b="b"/>
              <a:pathLst>
                <a:path w="12729" h="13395" extrusionOk="0">
                  <a:moveTo>
                    <a:pt x="11294" y="0"/>
                  </a:moveTo>
                  <a:cubicBezTo>
                    <a:pt x="4442" y="46"/>
                    <a:pt x="0" y="7242"/>
                    <a:pt x="3019" y="13394"/>
                  </a:cubicBezTo>
                  <a:lnTo>
                    <a:pt x="4522" y="10915"/>
                  </a:lnTo>
                  <a:lnTo>
                    <a:pt x="7598" y="10835"/>
                  </a:lnTo>
                  <a:cubicBezTo>
                    <a:pt x="6531" y="8195"/>
                    <a:pt x="8436" y="5291"/>
                    <a:pt x="11294" y="5234"/>
                  </a:cubicBezTo>
                  <a:lnTo>
                    <a:pt x="12729" y="2606"/>
                  </a:lnTo>
                  <a:lnTo>
                    <a:pt x="11294" y="0"/>
                  </a:lnTo>
                  <a:close/>
                </a:path>
              </a:pathLst>
            </a:custGeom>
            <a:noFill/>
            <a:ln w="9525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110;p53">
              <a:extLst>
                <a:ext uri="{FF2B5EF4-FFF2-40B4-BE49-F238E27FC236}">
                  <a16:creationId xmlns:a16="http://schemas.microsoft.com/office/drawing/2014/main" id="{5397F0DA-803C-401B-9441-E721D477C233}"/>
                </a:ext>
              </a:extLst>
            </p:cNvPr>
            <p:cNvSpPr/>
            <p:nvPr userDrawn="1"/>
          </p:nvSpPr>
          <p:spPr>
            <a:xfrm>
              <a:off x="3420326" y="2170922"/>
              <a:ext cx="200461" cy="302934"/>
            </a:xfrm>
            <a:custGeom>
              <a:avLst/>
              <a:gdLst/>
              <a:ahLst/>
              <a:cxnLst/>
              <a:rect l="l" t="t" r="r" b="b"/>
              <a:pathLst>
                <a:path w="9206" h="13912" extrusionOk="0">
                  <a:moveTo>
                    <a:pt x="24" y="1"/>
                  </a:moveTo>
                  <a:lnTo>
                    <a:pt x="1447" y="2583"/>
                  </a:lnTo>
                  <a:lnTo>
                    <a:pt x="1" y="5246"/>
                  </a:lnTo>
                  <a:cubicBezTo>
                    <a:pt x="2893" y="5602"/>
                    <a:pt x="4488" y="8815"/>
                    <a:pt x="3008" y="11329"/>
                  </a:cubicBezTo>
                  <a:lnTo>
                    <a:pt x="4557" y="13854"/>
                  </a:lnTo>
                  <a:lnTo>
                    <a:pt x="7564" y="13911"/>
                  </a:lnTo>
                  <a:cubicBezTo>
                    <a:pt x="9171" y="11122"/>
                    <a:pt x="9206" y="7691"/>
                    <a:pt x="7679" y="4856"/>
                  </a:cubicBezTo>
                  <a:cubicBezTo>
                    <a:pt x="6141" y="2021"/>
                    <a:pt x="3237" y="184"/>
                    <a:pt x="2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111;p53">
              <a:extLst>
                <a:ext uri="{FF2B5EF4-FFF2-40B4-BE49-F238E27FC236}">
                  <a16:creationId xmlns:a16="http://schemas.microsoft.com/office/drawing/2014/main" id="{70B8F810-5E83-4844-A6F9-8B7111A19808}"/>
                </a:ext>
              </a:extLst>
            </p:cNvPr>
            <p:cNvSpPr/>
            <p:nvPr userDrawn="1"/>
          </p:nvSpPr>
          <p:spPr>
            <a:xfrm>
              <a:off x="3233645" y="2417594"/>
              <a:ext cx="344393" cy="157825"/>
            </a:xfrm>
            <a:custGeom>
              <a:avLst/>
              <a:gdLst/>
              <a:ahLst/>
              <a:cxnLst/>
              <a:rect l="l" t="t" r="r" b="b"/>
              <a:pathLst>
                <a:path w="15816" h="7248" extrusionOk="0">
                  <a:moveTo>
                    <a:pt x="4557" y="1"/>
                  </a:moveTo>
                  <a:lnTo>
                    <a:pt x="1515" y="81"/>
                  </a:lnTo>
                  <a:lnTo>
                    <a:pt x="0" y="2583"/>
                  </a:lnTo>
                  <a:cubicBezTo>
                    <a:pt x="1607" y="5372"/>
                    <a:pt x="4545" y="7140"/>
                    <a:pt x="7770" y="7243"/>
                  </a:cubicBezTo>
                  <a:cubicBezTo>
                    <a:pt x="7870" y="7246"/>
                    <a:pt x="7970" y="7248"/>
                    <a:pt x="8070" y="7248"/>
                  </a:cubicBezTo>
                  <a:cubicBezTo>
                    <a:pt x="11183" y="7248"/>
                    <a:pt x="14092" y="5691"/>
                    <a:pt x="15816" y="3088"/>
                  </a:cubicBezTo>
                  <a:lnTo>
                    <a:pt x="12832" y="3019"/>
                  </a:lnTo>
                  <a:lnTo>
                    <a:pt x="11260" y="471"/>
                  </a:lnTo>
                  <a:cubicBezTo>
                    <a:pt x="10437" y="1506"/>
                    <a:pt x="9252" y="2011"/>
                    <a:pt x="8072" y="2011"/>
                  </a:cubicBezTo>
                  <a:cubicBezTo>
                    <a:pt x="6699" y="2011"/>
                    <a:pt x="5334" y="1328"/>
                    <a:pt x="455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09B0C30B-5DBF-4E99-9F4D-E2BC37FC5E68}"/>
              </a:ext>
            </a:extLst>
          </p:cNvPr>
          <p:cNvCxnSpPr>
            <a:cxnSpLocks/>
          </p:cNvCxnSpPr>
          <p:nvPr userDrawn="1"/>
        </p:nvCxnSpPr>
        <p:spPr>
          <a:xfrm flipH="1">
            <a:off x="2126950" y="4164352"/>
            <a:ext cx="3118758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E44FC12B-20C0-4287-B7C1-858C84ED79E6}"/>
              </a:ext>
            </a:extLst>
          </p:cNvPr>
          <p:cNvCxnSpPr>
            <a:cxnSpLocks/>
          </p:cNvCxnSpPr>
          <p:nvPr userDrawn="1"/>
        </p:nvCxnSpPr>
        <p:spPr>
          <a:xfrm>
            <a:off x="5245707" y="3855288"/>
            <a:ext cx="0" cy="309064"/>
          </a:xfrm>
          <a:prstGeom prst="line">
            <a:avLst/>
          </a:prstGeom>
          <a:ln>
            <a:solidFill>
              <a:schemeClr val="tx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61229371-6147-4D95-98F4-EB78E04D4263}"/>
              </a:ext>
            </a:extLst>
          </p:cNvPr>
          <p:cNvCxnSpPr>
            <a:cxnSpLocks/>
          </p:cNvCxnSpPr>
          <p:nvPr userDrawn="1"/>
        </p:nvCxnSpPr>
        <p:spPr>
          <a:xfrm flipH="1">
            <a:off x="2271350" y="2087724"/>
            <a:ext cx="2701979" cy="0"/>
          </a:xfrm>
          <a:prstGeom prst="line">
            <a:avLst/>
          </a:prstGeom>
          <a:ln>
            <a:solidFill>
              <a:schemeClr val="tx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331748EC-BB2B-4934-9A9C-C6908F0ADCC4}"/>
              </a:ext>
            </a:extLst>
          </p:cNvPr>
          <p:cNvCxnSpPr>
            <a:cxnSpLocks/>
          </p:cNvCxnSpPr>
          <p:nvPr userDrawn="1"/>
        </p:nvCxnSpPr>
        <p:spPr>
          <a:xfrm flipH="1">
            <a:off x="6115959" y="2087724"/>
            <a:ext cx="2970223" cy="0"/>
          </a:xfrm>
          <a:prstGeom prst="line">
            <a:avLst/>
          </a:prstGeom>
          <a:ln>
            <a:solidFill>
              <a:schemeClr val="tx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 Placeholder 5">
            <a:extLst>
              <a:ext uri="{FF2B5EF4-FFF2-40B4-BE49-F238E27FC236}">
                <a16:creationId xmlns:a16="http://schemas.microsoft.com/office/drawing/2014/main" id="{C5B8145F-D964-46A8-B126-73348E714FF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244201" y="1461444"/>
            <a:ext cx="2159000" cy="625475"/>
          </a:xfr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70" name="Text Placeholder 5">
            <a:extLst>
              <a:ext uri="{FF2B5EF4-FFF2-40B4-BE49-F238E27FC236}">
                <a16:creationId xmlns:a16="http://schemas.microsoft.com/office/drawing/2014/main" id="{50C4656D-00D6-473C-90CE-CED1A32BE0B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91781" y="1452916"/>
            <a:ext cx="2374900" cy="625475"/>
          </a:xfr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71" name="Text Placeholder 5">
            <a:extLst>
              <a:ext uri="{FF2B5EF4-FFF2-40B4-BE49-F238E27FC236}">
                <a16:creationId xmlns:a16="http://schemas.microsoft.com/office/drawing/2014/main" id="{58130660-8F21-4240-8E33-0B9EB094D9F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26950" y="3522475"/>
            <a:ext cx="2374900" cy="625475"/>
          </a:xfr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76" name="Freeform 12">
            <a:extLst>
              <a:ext uri="{FF2B5EF4-FFF2-40B4-BE49-F238E27FC236}">
                <a16:creationId xmlns:a16="http://schemas.microsoft.com/office/drawing/2014/main" id="{076103BF-7A19-4F10-A9F7-B099AD3C27D0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78" name="Freeform 12">
            <a:extLst>
              <a:ext uri="{FF2B5EF4-FFF2-40B4-BE49-F238E27FC236}">
                <a16:creationId xmlns:a16="http://schemas.microsoft.com/office/drawing/2014/main" id="{0DEBCC98-BE74-4D48-92C0-905E1D03DAE2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6" name="Text Placeholder 5">
            <a:extLst>
              <a:ext uri="{FF2B5EF4-FFF2-40B4-BE49-F238E27FC236}">
                <a16:creationId xmlns:a16="http://schemas.microsoft.com/office/drawing/2014/main" id="{E239E007-D9B6-47E0-B1EA-73F21FC7DD1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01A5B658-F260-4664-BE53-B8E2815DD1C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25" name="Picture 9">
            <a:extLst>
              <a:ext uri="{FF2B5EF4-FFF2-40B4-BE49-F238E27FC236}">
                <a16:creationId xmlns:a16="http://schemas.microsoft.com/office/drawing/2014/main" id="{0B946AE0-C0F2-4318-AE93-819DEB726C1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083552" y="4677914"/>
            <a:ext cx="736601" cy="28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373239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nfo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8D7FA958-5128-4162-94CF-7ACDB22AD7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617422"/>
            <a:ext cx="9143999" cy="1526076"/>
          </a:xfrm>
          <a:prstGeom prst="rect">
            <a:avLst/>
          </a:prstGeom>
        </p:spPr>
      </p:pic>
      <p:grpSp>
        <p:nvGrpSpPr>
          <p:cNvPr id="10" name="Google Shape;1103;p53">
            <a:extLst>
              <a:ext uri="{FF2B5EF4-FFF2-40B4-BE49-F238E27FC236}">
                <a16:creationId xmlns:a16="http://schemas.microsoft.com/office/drawing/2014/main" id="{74A5B302-CFAB-4F95-BBE4-77A300EE0A76}"/>
              </a:ext>
            </a:extLst>
          </p:cNvPr>
          <p:cNvGrpSpPr/>
          <p:nvPr userDrawn="1"/>
        </p:nvGrpSpPr>
        <p:grpSpPr>
          <a:xfrm>
            <a:off x="3323304" y="1636882"/>
            <a:ext cx="2497392" cy="2497384"/>
            <a:chOff x="3736598" y="2170606"/>
            <a:chExt cx="404889" cy="404889"/>
          </a:xfrm>
          <a:solidFill>
            <a:schemeClr val="bg1"/>
          </a:solidFill>
        </p:grpSpPr>
        <p:sp>
          <p:nvSpPr>
            <p:cNvPr id="11" name="Google Shape;1104;p53">
              <a:extLst>
                <a:ext uri="{FF2B5EF4-FFF2-40B4-BE49-F238E27FC236}">
                  <a16:creationId xmlns:a16="http://schemas.microsoft.com/office/drawing/2014/main" id="{9A7AE06B-1BE8-4935-9CF3-480B0E4A4635}"/>
                </a:ext>
              </a:extLst>
            </p:cNvPr>
            <p:cNvSpPr/>
            <p:nvPr userDrawn="1"/>
          </p:nvSpPr>
          <p:spPr>
            <a:xfrm>
              <a:off x="3950281" y="2170846"/>
              <a:ext cx="191206" cy="231947"/>
            </a:xfrm>
            <a:custGeom>
              <a:avLst/>
              <a:gdLst/>
              <a:ahLst/>
              <a:cxnLst/>
              <a:rect l="l" t="t" r="r" b="b"/>
              <a:pathLst>
                <a:path w="8781" h="10652" extrusionOk="0">
                  <a:moveTo>
                    <a:pt x="23" y="1"/>
                  </a:moveTo>
                  <a:lnTo>
                    <a:pt x="1435" y="2583"/>
                  </a:lnTo>
                  <a:lnTo>
                    <a:pt x="0" y="5246"/>
                  </a:lnTo>
                  <a:cubicBezTo>
                    <a:pt x="1997" y="5498"/>
                    <a:pt x="3512" y="7186"/>
                    <a:pt x="3547" y="9217"/>
                  </a:cubicBezTo>
                  <a:lnTo>
                    <a:pt x="6187" y="10652"/>
                  </a:lnTo>
                  <a:lnTo>
                    <a:pt x="8780" y="9217"/>
                  </a:lnTo>
                  <a:cubicBezTo>
                    <a:pt x="8746" y="4305"/>
                    <a:pt x="4913" y="276"/>
                    <a:pt x="23" y="1"/>
                  </a:cubicBezTo>
                  <a:close/>
                </a:path>
              </a:pathLst>
            </a:custGeom>
            <a:grp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105;p53">
              <a:extLst>
                <a:ext uri="{FF2B5EF4-FFF2-40B4-BE49-F238E27FC236}">
                  <a16:creationId xmlns:a16="http://schemas.microsoft.com/office/drawing/2014/main" id="{7FF6CA3B-D478-4FFA-88FF-A6EA78F3270D}"/>
                </a:ext>
              </a:extLst>
            </p:cNvPr>
            <p:cNvSpPr/>
            <p:nvPr userDrawn="1"/>
          </p:nvSpPr>
          <p:spPr>
            <a:xfrm>
              <a:off x="3737099" y="2170606"/>
              <a:ext cx="231947" cy="191446"/>
            </a:xfrm>
            <a:custGeom>
              <a:avLst/>
              <a:gdLst/>
              <a:ahLst/>
              <a:cxnLst/>
              <a:rect l="l" t="t" r="r" b="b"/>
              <a:pathLst>
                <a:path w="10652" h="8792" extrusionOk="0">
                  <a:moveTo>
                    <a:pt x="9216" y="0"/>
                  </a:moveTo>
                  <a:cubicBezTo>
                    <a:pt x="4304" y="35"/>
                    <a:pt x="276" y="3868"/>
                    <a:pt x="0" y="8769"/>
                  </a:cubicBezTo>
                  <a:lnTo>
                    <a:pt x="2583" y="7346"/>
                  </a:lnTo>
                  <a:lnTo>
                    <a:pt x="5245" y="8792"/>
                  </a:lnTo>
                  <a:cubicBezTo>
                    <a:pt x="5498" y="6783"/>
                    <a:pt x="7185" y="5268"/>
                    <a:pt x="9216" y="5234"/>
                  </a:cubicBezTo>
                  <a:lnTo>
                    <a:pt x="10651" y="2594"/>
                  </a:lnTo>
                  <a:lnTo>
                    <a:pt x="9216" y="0"/>
                  </a:lnTo>
                  <a:close/>
                </a:path>
              </a:pathLst>
            </a:custGeom>
            <a:grp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106;p53">
              <a:extLst>
                <a:ext uri="{FF2B5EF4-FFF2-40B4-BE49-F238E27FC236}">
                  <a16:creationId xmlns:a16="http://schemas.microsoft.com/office/drawing/2014/main" id="{2FB0BA70-2799-4334-93D4-8C4E0EDB12B9}"/>
                </a:ext>
              </a:extLst>
            </p:cNvPr>
            <p:cNvSpPr/>
            <p:nvPr userDrawn="1"/>
          </p:nvSpPr>
          <p:spPr>
            <a:xfrm>
              <a:off x="3909539" y="2384027"/>
              <a:ext cx="231686" cy="191468"/>
            </a:xfrm>
            <a:custGeom>
              <a:avLst/>
              <a:gdLst/>
              <a:ahLst/>
              <a:cxnLst/>
              <a:rect l="l" t="t" r="r" b="b"/>
              <a:pathLst>
                <a:path w="10640" h="8793" extrusionOk="0">
                  <a:moveTo>
                    <a:pt x="5395" y="1"/>
                  </a:moveTo>
                  <a:cubicBezTo>
                    <a:pt x="5142" y="1998"/>
                    <a:pt x="3455" y="3513"/>
                    <a:pt x="1435" y="3559"/>
                  </a:cubicBezTo>
                  <a:lnTo>
                    <a:pt x="0" y="6187"/>
                  </a:lnTo>
                  <a:lnTo>
                    <a:pt x="1424" y="8792"/>
                  </a:lnTo>
                  <a:cubicBezTo>
                    <a:pt x="6324" y="8758"/>
                    <a:pt x="10364" y="4913"/>
                    <a:pt x="10640" y="24"/>
                  </a:cubicBezTo>
                  <a:lnTo>
                    <a:pt x="10640" y="24"/>
                  </a:lnTo>
                  <a:lnTo>
                    <a:pt x="8058" y="1436"/>
                  </a:lnTo>
                  <a:lnTo>
                    <a:pt x="5395" y="1"/>
                  </a:lnTo>
                  <a:close/>
                </a:path>
              </a:pathLst>
            </a:custGeom>
            <a:grp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4" name="Google Shape;1107;p53">
              <a:extLst>
                <a:ext uri="{FF2B5EF4-FFF2-40B4-BE49-F238E27FC236}">
                  <a16:creationId xmlns:a16="http://schemas.microsoft.com/office/drawing/2014/main" id="{F9625BBE-D2BD-4734-8684-EE8C11289199}"/>
                </a:ext>
              </a:extLst>
            </p:cNvPr>
            <p:cNvSpPr/>
            <p:nvPr userDrawn="1"/>
          </p:nvSpPr>
          <p:spPr>
            <a:xfrm>
              <a:off x="3736598" y="2343307"/>
              <a:ext cx="191707" cy="231686"/>
            </a:xfrm>
            <a:custGeom>
              <a:avLst/>
              <a:gdLst/>
              <a:ahLst/>
              <a:cxnLst/>
              <a:rect l="l" t="t" r="r" b="b"/>
              <a:pathLst>
                <a:path w="8804" h="10640" extrusionOk="0">
                  <a:moveTo>
                    <a:pt x="2606" y="0"/>
                  </a:moveTo>
                  <a:lnTo>
                    <a:pt x="0" y="1435"/>
                  </a:lnTo>
                  <a:cubicBezTo>
                    <a:pt x="46" y="6335"/>
                    <a:pt x="3880" y="10364"/>
                    <a:pt x="8769" y="10639"/>
                  </a:cubicBezTo>
                  <a:lnTo>
                    <a:pt x="7357" y="8057"/>
                  </a:lnTo>
                  <a:lnTo>
                    <a:pt x="8803" y="5394"/>
                  </a:lnTo>
                  <a:cubicBezTo>
                    <a:pt x="6795" y="5142"/>
                    <a:pt x="5280" y="3455"/>
                    <a:pt x="5245" y="1435"/>
                  </a:cubicBezTo>
                  <a:lnTo>
                    <a:pt x="2606" y="0"/>
                  </a:lnTo>
                  <a:close/>
                </a:path>
              </a:pathLst>
            </a:custGeom>
            <a:grp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B2069D4-B6EC-403A-8D8B-D5F642BF79C1}"/>
              </a:ext>
            </a:extLst>
          </p:cNvPr>
          <p:cNvCxnSpPr>
            <a:cxnSpLocks/>
          </p:cNvCxnSpPr>
          <p:nvPr userDrawn="1"/>
        </p:nvCxnSpPr>
        <p:spPr>
          <a:xfrm flipH="1">
            <a:off x="653143" y="3513996"/>
            <a:ext cx="2841173" cy="0"/>
          </a:xfrm>
          <a:prstGeom prst="line">
            <a:avLst/>
          </a:prstGeom>
          <a:ln>
            <a:solidFill>
              <a:schemeClr val="tx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A9489F5-EFC1-458B-AAC0-564F4E50C56A}"/>
              </a:ext>
            </a:extLst>
          </p:cNvPr>
          <p:cNvCxnSpPr>
            <a:cxnSpLocks/>
          </p:cNvCxnSpPr>
          <p:nvPr userDrawn="1"/>
        </p:nvCxnSpPr>
        <p:spPr>
          <a:xfrm flipH="1">
            <a:off x="5646058" y="3513996"/>
            <a:ext cx="2851929" cy="0"/>
          </a:xfrm>
          <a:prstGeom prst="line">
            <a:avLst/>
          </a:prstGeom>
          <a:ln>
            <a:solidFill>
              <a:schemeClr val="tx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526FF30D-4683-4413-93A7-5F2F93363A2F}"/>
              </a:ext>
            </a:extLst>
          </p:cNvPr>
          <p:cNvCxnSpPr>
            <a:cxnSpLocks/>
          </p:cNvCxnSpPr>
          <p:nvPr userDrawn="1"/>
        </p:nvCxnSpPr>
        <p:spPr>
          <a:xfrm flipH="1">
            <a:off x="653143" y="2086117"/>
            <a:ext cx="2972177" cy="0"/>
          </a:xfrm>
          <a:prstGeom prst="line">
            <a:avLst/>
          </a:prstGeom>
          <a:ln>
            <a:solidFill>
              <a:schemeClr val="tx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61707422-D4CD-4957-BAAA-9C45C355F424}"/>
              </a:ext>
            </a:extLst>
          </p:cNvPr>
          <p:cNvCxnSpPr>
            <a:cxnSpLocks/>
          </p:cNvCxnSpPr>
          <p:nvPr userDrawn="1"/>
        </p:nvCxnSpPr>
        <p:spPr>
          <a:xfrm flipH="1">
            <a:off x="5527764" y="2086117"/>
            <a:ext cx="2970223" cy="0"/>
          </a:xfrm>
          <a:prstGeom prst="line">
            <a:avLst/>
          </a:prstGeom>
          <a:ln>
            <a:solidFill>
              <a:schemeClr val="tx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 Placeholder 5">
            <a:extLst>
              <a:ext uri="{FF2B5EF4-FFF2-40B4-BE49-F238E27FC236}">
                <a16:creationId xmlns:a16="http://schemas.microsoft.com/office/drawing/2014/main" id="{1A45F95F-23F6-4BF6-B24D-D1E6F2B526F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3143" y="1459837"/>
            <a:ext cx="2374900" cy="625475"/>
          </a:xfr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C419E82B-C938-40E7-91E3-C85695CBAD6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03586" y="1451309"/>
            <a:ext cx="2374900" cy="625475"/>
          </a:xfr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42" name="Text Placeholder 5">
            <a:extLst>
              <a:ext uri="{FF2B5EF4-FFF2-40B4-BE49-F238E27FC236}">
                <a16:creationId xmlns:a16="http://schemas.microsoft.com/office/drawing/2014/main" id="{263112B1-AB07-42CC-B16C-B6CF44393D9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53143" y="2894334"/>
            <a:ext cx="2374900" cy="625475"/>
          </a:xfr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43" name="Text Placeholder 5">
            <a:extLst>
              <a:ext uri="{FF2B5EF4-FFF2-40B4-BE49-F238E27FC236}">
                <a16:creationId xmlns:a16="http://schemas.microsoft.com/office/drawing/2014/main" id="{DAC8419C-D17E-4E91-8C23-C2729F42125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003586" y="2885806"/>
            <a:ext cx="2374900" cy="625475"/>
          </a:xfr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49" name="Freeform 12">
            <a:extLst>
              <a:ext uri="{FF2B5EF4-FFF2-40B4-BE49-F238E27FC236}">
                <a16:creationId xmlns:a16="http://schemas.microsoft.com/office/drawing/2014/main" id="{DA1B624D-D0AA-40C6-9D17-C11D625154B6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pic>
        <p:nvPicPr>
          <p:cNvPr id="50" name="Picture 9">
            <a:extLst>
              <a:ext uri="{FF2B5EF4-FFF2-40B4-BE49-F238E27FC236}">
                <a16:creationId xmlns:a16="http://schemas.microsoft.com/office/drawing/2014/main" id="{286AD8BF-417D-4047-B73A-8BBC70C1E31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083552" y="4677914"/>
            <a:ext cx="736601" cy="28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Freeform 12">
            <a:extLst>
              <a:ext uri="{FF2B5EF4-FFF2-40B4-BE49-F238E27FC236}">
                <a16:creationId xmlns:a16="http://schemas.microsoft.com/office/drawing/2014/main" id="{FC52693F-7416-4FD4-ABD0-C5DF299BE409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AE7F75B0-0EA6-446F-B65C-58093B6EFCE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D8F34303-843E-49C7-A8C6-BA0DF5FF07A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117354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info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>
            <a:extLst>
              <a:ext uri="{FF2B5EF4-FFF2-40B4-BE49-F238E27FC236}">
                <a16:creationId xmlns:a16="http://schemas.microsoft.com/office/drawing/2014/main" id="{DD79E3FB-3BE5-4611-849E-F34F1CB46C6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617422"/>
            <a:ext cx="9143999" cy="1526076"/>
          </a:xfrm>
          <a:prstGeom prst="rect">
            <a:avLst/>
          </a:prstGeom>
        </p:spPr>
      </p:pic>
      <p:grpSp>
        <p:nvGrpSpPr>
          <p:cNvPr id="7" name="Google Shape;1112;p53">
            <a:extLst>
              <a:ext uri="{FF2B5EF4-FFF2-40B4-BE49-F238E27FC236}">
                <a16:creationId xmlns:a16="http://schemas.microsoft.com/office/drawing/2014/main" id="{827D8A13-5DD6-4318-B895-F8670CA5D778}"/>
              </a:ext>
            </a:extLst>
          </p:cNvPr>
          <p:cNvGrpSpPr/>
          <p:nvPr userDrawn="1"/>
        </p:nvGrpSpPr>
        <p:grpSpPr>
          <a:xfrm>
            <a:off x="3268369" y="1635996"/>
            <a:ext cx="2608332" cy="2497516"/>
            <a:chOff x="3179914" y="2889488"/>
            <a:chExt cx="422876" cy="404911"/>
          </a:xfrm>
          <a:solidFill>
            <a:schemeClr val="bg1"/>
          </a:solidFill>
        </p:grpSpPr>
        <p:sp>
          <p:nvSpPr>
            <p:cNvPr id="8" name="Google Shape;1113;p53">
              <a:extLst>
                <a:ext uri="{FF2B5EF4-FFF2-40B4-BE49-F238E27FC236}">
                  <a16:creationId xmlns:a16="http://schemas.microsoft.com/office/drawing/2014/main" id="{776E6F70-969F-47FE-ABD1-48022B998889}"/>
                </a:ext>
              </a:extLst>
            </p:cNvPr>
            <p:cNvSpPr/>
            <p:nvPr userDrawn="1"/>
          </p:nvSpPr>
          <p:spPr>
            <a:xfrm>
              <a:off x="3402328" y="2889749"/>
              <a:ext cx="163726" cy="157477"/>
            </a:xfrm>
            <a:custGeom>
              <a:avLst/>
              <a:gdLst/>
              <a:ahLst/>
              <a:cxnLst/>
              <a:rect l="l" t="t" r="r" b="b"/>
              <a:pathLst>
                <a:path w="7519" h="7232" extrusionOk="0">
                  <a:moveTo>
                    <a:pt x="24" y="0"/>
                  </a:moveTo>
                  <a:lnTo>
                    <a:pt x="1447" y="2583"/>
                  </a:lnTo>
                  <a:lnTo>
                    <a:pt x="1" y="5257"/>
                  </a:lnTo>
                  <a:cubicBezTo>
                    <a:pt x="1252" y="5418"/>
                    <a:pt x="2365" y="6141"/>
                    <a:pt x="2996" y="7231"/>
                  </a:cubicBezTo>
                  <a:lnTo>
                    <a:pt x="5958" y="7151"/>
                  </a:lnTo>
                  <a:lnTo>
                    <a:pt x="7518" y="4580"/>
                  </a:lnTo>
                  <a:cubicBezTo>
                    <a:pt x="5946" y="1894"/>
                    <a:pt x="3134" y="184"/>
                    <a:pt x="24" y="0"/>
                  </a:cubicBezTo>
                  <a:close/>
                </a:path>
              </a:pathLst>
            </a:custGeom>
            <a:grp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114;p53">
              <a:extLst>
                <a:ext uri="{FF2B5EF4-FFF2-40B4-BE49-F238E27FC236}">
                  <a16:creationId xmlns:a16="http://schemas.microsoft.com/office/drawing/2014/main" id="{B8308E62-0BA8-467C-A9E8-466CD3814C4F}"/>
                </a:ext>
              </a:extLst>
            </p:cNvPr>
            <p:cNvSpPr/>
            <p:nvPr userDrawn="1"/>
          </p:nvSpPr>
          <p:spPr>
            <a:xfrm>
              <a:off x="3467807" y="3000956"/>
              <a:ext cx="134983" cy="191707"/>
            </a:xfrm>
            <a:custGeom>
              <a:avLst/>
              <a:gdLst/>
              <a:ahLst/>
              <a:cxnLst/>
              <a:rect l="l" t="t" r="r" b="b"/>
              <a:pathLst>
                <a:path w="6199" h="8804" extrusionOk="0">
                  <a:moveTo>
                    <a:pt x="4798" y="1"/>
                  </a:moveTo>
                  <a:lnTo>
                    <a:pt x="3249" y="2549"/>
                  </a:lnTo>
                  <a:lnTo>
                    <a:pt x="242" y="2629"/>
                  </a:lnTo>
                  <a:cubicBezTo>
                    <a:pt x="724" y="3800"/>
                    <a:pt x="644" y="5131"/>
                    <a:pt x="1" y="6221"/>
                  </a:cubicBezTo>
                  <a:lnTo>
                    <a:pt x="1550" y="8746"/>
                  </a:lnTo>
                  <a:lnTo>
                    <a:pt x="4557" y="8804"/>
                  </a:lnTo>
                  <a:cubicBezTo>
                    <a:pt x="6107" y="6095"/>
                    <a:pt x="6199" y="2790"/>
                    <a:pt x="4798" y="1"/>
                  </a:cubicBezTo>
                  <a:close/>
                </a:path>
              </a:pathLst>
            </a:custGeom>
            <a:grp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115;p53">
              <a:extLst>
                <a:ext uri="{FF2B5EF4-FFF2-40B4-BE49-F238E27FC236}">
                  <a16:creationId xmlns:a16="http://schemas.microsoft.com/office/drawing/2014/main" id="{E2FF9DDA-3CD3-4721-8793-02A3C251E6C9}"/>
                </a:ext>
              </a:extLst>
            </p:cNvPr>
            <p:cNvSpPr/>
            <p:nvPr userDrawn="1"/>
          </p:nvSpPr>
          <p:spPr>
            <a:xfrm>
              <a:off x="3222637" y="2889488"/>
              <a:ext cx="198457" cy="149224"/>
            </a:xfrm>
            <a:custGeom>
              <a:avLst/>
              <a:gdLst/>
              <a:ahLst/>
              <a:cxnLst/>
              <a:rect l="l" t="t" r="r" b="b"/>
              <a:pathLst>
                <a:path w="9114" h="6853" extrusionOk="0">
                  <a:moveTo>
                    <a:pt x="7690" y="1"/>
                  </a:moveTo>
                  <a:cubicBezTo>
                    <a:pt x="4592" y="24"/>
                    <a:pt x="1711" y="1585"/>
                    <a:pt x="1" y="4156"/>
                  </a:cubicBezTo>
                  <a:lnTo>
                    <a:pt x="2904" y="4225"/>
                  </a:lnTo>
                  <a:lnTo>
                    <a:pt x="4511" y="6853"/>
                  </a:lnTo>
                  <a:cubicBezTo>
                    <a:pt x="5257" y="5854"/>
                    <a:pt x="6428" y="5258"/>
                    <a:pt x="7679" y="5235"/>
                  </a:cubicBezTo>
                  <a:lnTo>
                    <a:pt x="9114" y="2606"/>
                  </a:lnTo>
                  <a:lnTo>
                    <a:pt x="7690" y="1"/>
                  </a:lnTo>
                  <a:close/>
                </a:path>
              </a:pathLst>
            </a:custGeom>
            <a:grp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116;p53">
              <a:extLst>
                <a:ext uri="{FF2B5EF4-FFF2-40B4-BE49-F238E27FC236}">
                  <a16:creationId xmlns:a16="http://schemas.microsoft.com/office/drawing/2014/main" id="{C3BA6BF4-ECC1-47E9-93E0-9DBA3D4EFECF}"/>
                </a:ext>
              </a:extLst>
            </p:cNvPr>
            <p:cNvSpPr/>
            <p:nvPr userDrawn="1"/>
          </p:nvSpPr>
          <p:spPr>
            <a:xfrm>
              <a:off x="3179914" y="2991462"/>
              <a:ext cx="133960" cy="190205"/>
            </a:xfrm>
            <a:custGeom>
              <a:avLst/>
              <a:gdLst/>
              <a:ahLst/>
              <a:cxnLst/>
              <a:rect l="l" t="t" r="r" b="b"/>
              <a:pathLst>
                <a:path w="6152" h="8735" extrusionOk="0">
                  <a:moveTo>
                    <a:pt x="1641" y="1"/>
                  </a:moveTo>
                  <a:cubicBezTo>
                    <a:pt x="103" y="2686"/>
                    <a:pt x="0" y="5957"/>
                    <a:pt x="1366" y="8735"/>
                  </a:cubicBezTo>
                  <a:lnTo>
                    <a:pt x="2869" y="6244"/>
                  </a:lnTo>
                  <a:lnTo>
                    <a:pt x="5957" y="6164"/>
                  </a:lnTo>
                  <a:cubicBezTo>
                    <a:pt x="5486" y="5016"/>
                    <a:pt x="5555" y="3731"/>
                    <a:pt x="6152" y="2640"/>
                  </a:cubicBezTo>
                  <a:lnTo>
                    <a:pt x="4568" y="58"/>
                  </a:lnTo>
                  <a:lnTo>
                    <a:pt x="1641" y="1"/>
                  </a:lnTo>
                  <a:close/>
                </a:path>
              </a:pathLst>
            </a:custGeom>
            <a:grp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117;p53">
              <a:extLst>
                <a:ext uri="{FF2B5EF4-FFF2-40B4-BE49-F238E27FC236}">
                  <a16:creationId xmlns:a16="http://schemas.microsoft.com/office/drawing/2014/main" id="{C9580FB3-F19E-4ACB-B4B1-9043CB469B29}"/>
                </a:ext>
              </a:extLst>
            </p:cNvPr>
            <p:cNvSpPr/>
            <p:nvPr userDrawn="1"/>
          </p:nvSpPr>
          <p:spPr>
            <a:xfrm>
              <a:off x="3215887" y="3136661"/>
              <a:ext cx="162725" cy="157477"/>
            </a:xfrm>
            <a:custGeom>
              <a:avLst/>
              <a:gdLst/>
              <a:ahLst/>
              <a:cxnLst/>
              <a:rect l="l" t="t" r="r" b="b"/>
              <a:pathLst>
                <a:path w="7473" h="7232" extrusionOk="0">
                  <a:moveTo>
                    <a:pt x="4546" y="1"/>
                  </a:moveTo>
                  <a:lnTo>
                    <a:pt x="1516" y="81"/>
                  </a:lnTo>
                  <a:lnTo>
                    <a:pt x="1" y="2583"/>
                  </a:lnTo>
                  <a:cubicBezTo>
                    <a:pt x="1550" y="5280"/>
                    <a:pt x="4339" y="7025"/>
                    <a:pt x="7438" y="7232"/>
                  </a:cubicBezTo>
                  <a:lnTo>
                    <a:pt x="6026" y="4649"/>
                  </a:lnTo>
                  <a:lnTo>
                    <a:pt x="7472" y="1964"/>
                  </a:lnTo>
                  <a:cubicBezTo>
                    <a:pt x="6256" y="1791"/>
                    <a:pt x="5177" y="1068"/>
                    <a:pt x="4546" y="1"/>
                  </a:cubicBezTo>
                  <a:close/>
                </a:path>
              </a:pathLst>
            </a:custGeom>
            <a:grp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118;p53">
              <a:extLst>
                <a:ext uri="{FF2B5EF4-FFF2-40B4-BE49-F238E27FC236}">
                  <a16:creationId xmlns:a16="http://schemas.microsoft.com/office/drawing/2014/main" id="{A24A6F67-C867-44FA-B1BA-67A7A43163A6}"/>
                </a:ext>
              </a:extLst>
            </p:cNvPr>
            <p:cNvSpPr/>
            <p:nvPr userDrawn="1"/>
          </p:nvSpPr>
          <p:spPr>
            <a:xfrm>
              <a:off x="3359605" y="3146677"/>
              <a:ext cx="200439" cy="147722"/>
            </a:xfrm>
            <a:custGeom>
              <a:avLst/>
              <a:gdLst/>
              <a:ahLst/>
              <a:cxnLst/>
              <a:rect l="l" t="t" r="r" b="b"/>
              <a:pathLst>
                <a:path w="9205" h="6784" extrusionOk="0">
                  <a:moveTo>
                    <a:pt x="4649" y="0"/>
                  </a:moveTo>
                  <a:cubicBezTo>
                    <a:pt x="3880" y="976"/>
                    <a:pt x="2697" y="1549"/>
                    <a:pt x="1446" y="1549"/>
                  </a:cubicBezTo>
                  <a:lnTo>
                    <a:pt x="1435" y="1549"/>
                  </a:lnTo>
                  <a:lnTo>
                    <a:pt x="0" y="4189"/>
                  </a:lnTo>
                  <a:lnTo>
                    <a:pt x="1435" y="6783"/>
                  </a:lnTo>
                  <a:lnTo>
                    <a:pt x="1446" y="6783"/>
                  </a:lnTo>
                  <a:cubicBezTo>
                    <a:pt x="1458" y="6783"/>
                    <a:pt x="1469" y="6783"/>
                    <a:pt x="1481" y="6783"/>
                  </a:cubicBezTo>
                  <a:cubicBezTo>
                    <a:pt x="4589" y="6783"/>
                    <a:pt x="7490" y="5224"/>
                    <a:pt x="9205" y="2628"/>
                  </a:cubicBezTo>
                  <a:lnTo>
                    <a:pt x="6221" y="2559"/>
                  </a:lnTo>
                  <a:lnTo>
                    <a:pt x="4649" y="0"/>
                  </a:lnTo>
                  <a:close/>
                </a:path>
              </a:pathLst>
            </a:custGeom>
            <a:grpFill/>
            <a:ln w="9525" cap="flat" cmpd="sng">
              <a:solidFill>
                <a:schemeClr val="tx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13C4E79-1468-480E-9603-6B976437E042}"/>
              </a:ext>
            </a:extLst>
          </p:cNvPr>
          <p:cNvCxnSpPr>
            <a:cxnSpLocks/>
          </p:cNvCxnSpPr>
          <p:nvPr userDrawn="1"/>
        </p:nvCxnSpPr>
        <p:spPr>
          <a:xfrm flipH="1">
            <a:off x="653143" y="2085231"/>
            <a:ext cx="2972177" cy="0"/>
          </a:xfrm>
          <a:prstGeom prst="line">
            <a:avLst/>
          </a:prstGeom>
          <a:ln>
            <a:solidFill>
              <a:schemeClr val="tx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6FC456C-EB9D-44CC-BC85-A107C5BCFE87}"/>
              </a:ext>
            </a:extLst>
          </p:cNvPr>
          <p:cNvCxnSpPr>
            <a:cxnSpLocks/>
          </p:cNvCxnSpPr>
          <p:nvPr userDrawn="1"/>
        </p:nvCxnSpPr>
        <p:spPr>
          <a:xfrm flipH="1">
            <a:off x="653143" y="3076508"/>
            <a:ext cx="2685144" cy="0"/>
          </a:xfrm>
          <a:prstGeom prst="line">
            <a:avLst/>
          </a:prstGeom>
          <a:ln>
            <a:solidFill>
              <a:schemeClr val="tx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3A873CC-B416-4177-A603-D4D7CB203753}"/>
              </a:ext>
            </a:extLst>
          </p:cNvPr>
          <p:cNvCxnSpPr>
            <a:cxnSpLocks/>
          </p:cNvCxnSpPr>
          <p:nvPr userDrawn="1"/>
        </p:nvCxnSpPr>
        <p:spPr>
          <a:xfrm flipH="1">
            <a:off x="653143" y="4067784"/>
            <a:ext cx="3498705" cy="0"/>
          </a:xfrm>
          <a:prstGeom prst="line">
            <a:avLst/>
          </a:prstGeom>
          <a:ln>
            <a:solidFill>
              <a:schemeClr val="tx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AC45934-13EA-4D89-B25B-94EA6DC8423C}"/>
              </a:ext>
            </a:extLst>
          </p:cNvPr>
          <p:cNvCxnSpPr>
            <a:cxnSpLocks/>
          </p:cNvCxnSpPr>
          <p:nvPr userDrawn="1"/>
        </p:nvCxnSpPr>
        <p:spPr>
          <a:xfrm flipH="1">
            <a:off x="5527764" y="2085231"/>
            <a:ext cx="2970223" cy="0"/>
          </a:xfrm>
          <a:prstGeom prst="line">
            <a:avLst/>
          </a:prstGeom>
          <a:ln>
            <a:solidFill>
              <a:schemeClr val="tx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BD8B505-6DD9-4A0A-97B7-B9353FEC40E5}"/>
              </a:ext>
            </a:extLst>
          </p:cNvPr>
          <p:cNvCxnSpPr>
            <a:cxnSpLocks/>
          </p:cNvCxnSpPr>
          <p:nvPr userDrawn="1"/>
        </p:nvCxnSpPr>
        <p:spPr>
          <a:xfrm flipH="1">
            <a:off x="4992152" y="4067784"/>
            <a:ext cx="3505835" cy="0"/>
          </a:xfrm>
          <a:prstGeom prst="line">
            <a:avLst/>
          </a:prstGeom>
          <a:ln>
            <a:solidFill>
              <a:schemeClr val="tx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513D9F5-BDAF-43A5-908D-AA39F12A4605}"/>
              </a:ext>
            </a:extLst>
          </p:cNvPr>
          <p:cNvCxnSpPr>
            <a:cxnSpLocks/>
          </p:cNvCxnSpPr>
          <p:nvPr userDrawn="1"/>
        </p:nvCxnSpPr>
        <p:spPr>
          <a:xfrm flipH="1">
            <a:off x="5820228" y="3076508"/>
            <a:ext cx="2685144" cy="0"/>
          </a:xfrm>
          <a:prstGeom prst="line">
            <a:avLst/>
          </a:prstGeom>
          <a:ln>
            <a:solidFill>
              <a:schemeClr val="tx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B7C8259-EB95-4625-8135-899BD32496E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3143" y="3428339"/>
            <a:ext cx="2374900" cy="625475"/>
          </a:xfr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29" name="Text Placeholder 5">
            <a:extLst>
              <a:ext uri="{FF2B5EF4-FFF2-40B4-BE49-F238E27FC236}">
                <a16:creationId xmlns:a16="http://schemas.microsoft.com/office/drawing/2014/main" id="{E96A7DFD-13FF-4EF3-82AB-0C28DCF38F2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03586" y="3442309"/>
            <a:ext cx="2374900" cy="625475"/>
          </a:xfr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0" name="Text Placeholder 5">
            <a:extLst>
              <a:ext uri="{FF2B5EF4-FFF2-40B4-BE49-F238E27FC236}">
                <a16:creationId xmlns:a16="http://schemas.microsoft.com/office/drawing/2014/main" id="{14A50CB4-C523-4C8F-AD92-D77C1CCCAD1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53143" y="2454854"/>
            <a:ext cx="2374900" cy="625475"/>
          </a:xfr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1" name="Text Placeholder 5">
            <a:extLst>
              <a:ext uri="{FF2B5EF4-FFF2-40B4-BE49-F238E27FC236}">
                <a16:creationId xmlns:a16="http://schemas.microsoft.com/office/drawing/2014/main" id="{BD1D3362-8275-4013-9746-D8D9FE81480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03586" y="2451033"/>
            <a:ext cx="2374900" cy="625475"/>
          </a:xfr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2" name="Text Placeholder 5">
            <a:extLst>
              <a:ext uri="{FF2B5EF4-FFF2-40B4-BE49-F238E27FC236}">
                <a16:creationId xmlns:a16="http://schemas.microsoft.com/office/drawing/2014/main" id="{A699BF95-BED6-474D-9C75-5A19CF693F7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3143" y="1458951"/>
            <a:ext cx="2374900" cy="625475"/>
          </a:xfr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33" name="Text Placeholder 5">
            <a:extLst>
              <a:ext uri="{FF2B5EF4-FFF2-40B4-BE49-F238E27FC236}">
                <a16:creationId xmlns:a16="http://schemas.microsoft.com/office/drawing/2014/main" id="{E11CE035-8074-4818-BD96-9B6E0C2E4C2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03586" y="1450423"/>
            <a:ext cx="2374900" cy="625475"/>
          </a:xfr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Text</a:t>
            </a:r>
            <a:endParaRPr lang="de-DE" dirty="0"/>
          </a:p>
        </p:txBody>
      </p:sp>
      <p:sp>
        <p:nvSpPr>
          <p:cNvPr id="53" name="Freeform 12">
            <a:extLst>
              <a:ext uri="{FF2B5EF4-FFF2-40B4-BE49-F238E27FC236}">
                <a16:creationId xmlns:a16="http://schemas.microsoft.com/office/drawing/2014/main" id="{CFC17D9C-B021-42E6-8F67-6E357DEF9403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pic>
        <p:nvPicPr>
          <p:cNvPr id="54" name="Picture 9">
            <a:extLst>
              <a:ext uri="{FF2B5EF4-FFF2-40B4-BE49-F238E27FC236}">
                <a16:creationId xmlns:a16="http://schemas.microsoft.com/office/drawing/2014/main" id="{4FDCACF0-FE0D-4AF6-AD1D-3EE9CAA9E3A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083552" y="4677914"/>
            <a:ext cx="736601" cy="28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Freeform 12">
            <a:extLst>
              <a:ext uri="{FF2B5EF4-FFF2-40B4-BE49-F238E27FC236}">
                <a16:creationId xmlns:a16="http://schemas.microsoft.com/office/drawing/2014/main" id="{6CBC22AC-A6F6-4FCB-9E92-B1C0615EB0C1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37" name="Text Placeholder 5">
            <a:extLst>
              <a:ext uri="{FF2B5EF4-FFF2-40B4-BE49-F238E27FC236}">
                <a16:creationId xmlns:a16="http://schemas.microsoft.com/office/drawing/2014/main" id="{F2DA7FCC-22F2-4ECE-B6A6-3C451E21198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E9549BEA-6B2B-4CFC-BED8-DAE53DA92CE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644282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 descr="A computer with a blank screen&#10;&#10;Description automatically generated with low confidence">
            <a:extLst>
              <a:ext uri="{FF2B5EF4-FFF2-40B4-BE49-F238E27FC236}">
                <a16:creationId xmlns:a16="http://schemas.microsoft.com/office/drawing/2014/main" id="{C957D220-0333-4F7F-9225-773B0DAA2F8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3" name="Freeform 12">
            <a:extLst>
              <a:ext uri="{FF2B5EF4-FFF2-40B4-BE49-F238E27FC236}">
                <a16:creationId xmlns:a16="http://schemas.microsoft.com/office/drawing/2014/main" id="{CFC17D9C-B021-42E6-8F67-6E357DEF9403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pic>
        <p:nvPicPr>
          <p:cNvPr id="54" name="Picture 9">
            <a:extLst>
              <a:ext uri="{FF2B5EF4-FFF2-40B4-BE49-F238E27FC236}">
                <a16:creationId xmlns:a16="http://schemas.microsoft.com/office/drawing/2014/main" id="{4FDCACF0-FE0D-4AF6-AD1D-3EE9CAA9E3A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083552" y="4677914"/>
            <a:ext cx="736601" cy="28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Freeform 12">
            <a:extLst>
              <a:ext uri="{FF2B5EF4-FFF2-40B4-BE49-F238E27FC236}">
                <a16:creationId xmlns:a16="http://schemas.microsoft.com/office/drawing/2014/main" id="{6CBC22AC-A6F6-4FCB-9E92-B1C0615EB0C1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37" name="Text Placeholder 5">
            <a:extLst>
              <a:ext uri="{FF2B5EF4-FFF2-40B4-BE49-F238E27FC236}">
                <a16:creationId xmlns:a16="http://schemas.microsoft.com/office/drawing/2014/main" id="{F2DA7FCC-22F2-4ECE-B6A6-3C451E21198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E9549BEA-6B2B-4CFC-BED8-DAE53DA92CE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1297132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VIDEO</a:t>
            </a:r>
          </a:p>
        </p:txBody>
      </p:sp>
      <p:sp>
        <p:nvSpPr>
          <p:cNvPr id="3" name="Media Placeholder 2">
            <a:extLst>
              <a:ext uri="{FF2B5EF4-FFF2-40B4-BE49-F238E27FC236}">
                <a16:creationId xmlns:a16="http://schemas.microsoft.com/office/drawing/2014/main" id="{C0E0F282-251A-422E-8F71-2ACC19C90359}"/>
              </a:ext>
            </a:extLst>
          </p:cNvPr>
          <p:cNvSpPr>
            <a:spLocks noGrp="1"/>
          </p:cNvSpPr>
          <p:nvPr>
            <p:ph type="media" sz="quarter" idx="18"/>
          </p:nvPr>
        </p:nvSpPr>
        <p:spPr>
          <a:xfrm>
            <a:off x="1870075" y="539750"/>
            <a:ext cx="5121275" cy="3217863"/>
          </a:xfrm>
        </p:spPr>
        <p:txBody>
          <a:bodyPr bIns="648000" anchor="ctr"/>
          <a:lstStyle>
            <a:lvl1pPr algn="ctr"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icon to add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49461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E489530-7D84-46C9-B15D-9AAE9DF702E4}"/>
              </a:ext>
            </a:extLst>
          </p:cNvPr>
          <p:cNvSpPr/>
          <p:nvPr userDrawn="1"/>
        </p:nvSpPr>
        <p:spPr>
          <a:xfrm>
            <a:off x="0" y="3798916"/>
            <a:ext cx="9144000" cy="13445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Freeform 12">
            <a:extLst>
              <a:ext uri="{FF2B5EF4-FFF2-40B4-BE49-F238E27FC236}">
                <a16:creationId xmlns:a16="http://schemas.microsoft.com/office/drawing/2014/main" id="{CFC17D9C-B021-42E6-8F67-6E357DEF9403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pic>
        <p:nvPicPr>
          <p:cNvPr id="54" name="Picture 9">
            <a:extLst>
              <a:ext uri="{FF2B5EF4-FFF2-40B4-BE49-F238E27FC236}">
                <a16:creationId xmlns:a16="http://schemas.microsoft.com/office/drawing/2014/main" id="{4FDCACF0-FE0D-4AF6-AD1D-3EE9CAA9E3A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083552" y="4677914"/>
            <a:ext cx="736601" cy="28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Freeform 12">
            <a:extLst>
              <a:ext uri="{FF2B5EF4-FFF2-40B4-BE49-F238E27FC236}">
                <a16:creationId xmlns:a16="http://schemas.microsoft.com/office/drawing/2014/main" id="{6CBC22AC-A6F6-4FCB-9E92-B1C0615EB0C1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37" name="Text Placeholder 5">
            <a:extLst>
              <a:ext uri="{FF2B5EF4-FFF2-40B4-BE49-F238E27FC236}">
                <a16:creationId xmlns:a16="http://schemas.microsoft.com/office/drawing/2014/main" id="{F2DA7FCC-22F2-4ECE-B6A6-3C451E21198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E9549BEA-6B2B-4CFC-BED8-DAE53DA92CE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1297132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VIDEO</a:t>
            </a:r>
          </a:p>
        </p:txBody>
      </p:sp>
      <p:sp>
        <p:nvSpPr>
          <p:cNvPr id="3" name="Media Placeholder 2">
            <a:extLst>
              <a:ext uri="{FF2B5EF4-FFF2-40B4-BE49-F238E27FC236}">
                <a16:creationId xmlns:a16="http://schemas.microsoft.com/office/drawing/2014/main" id="{C0E0F282-251A-422E-8F71-2ACC19C90359}"/>
              </a:ext>
            </a:extLst>
          </p:cNvPr>
          <p:cNvSpPr>
            <a:spLocks noGrp="1"/>
          </p:cNvSpPr>
          <p:nvPr>
            <p:ph type="media" sz="quarter" idx="18"/>
          </p:nvPr>
        </p:nvSpPr>
        <p:spPr>
          <a:xfrm>
            <a:off x="1620982" y="1225550"/>
            <a:ext cx="5976851" cy="3217863"/>
          </a:xfrm>
        </p:spPr>
        <p:txBody>
          <a:bodyPr bIns="648000" anchor="ctr"/>
          <a:lstStyle>
            <a:lvl1pPr algn="ctr"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icon to add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785593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ing and Iimag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bIns="468000" anchor="ctr" anchorCtr="0"/>
          <a:lstStyle>
            <a:lvl1pPr algn="ctr">
              <a:defRPr sz="14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GB" dirty="0"/>
              <a:t>CLICK TO ADD IMAGE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4B3BD82-A33A-4FA8-AA78-E0C3707818D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116B5AE-6CE0-4A58-89FB-48AB331983E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grpSp>
        <p:nvGrpSpPr>
          <p:cNvPr id="9" name="Graphic 13">
            <a:extLst>
              <a:ext uri="{FF2B5EF4-FFF2-40B4-BE49-F238E27FC236}">
                <a16:creationId xmlns:a16="http://schemas.microsoft.com/office/drawing/2014/main" id="{ED501B8E-BAB1-4DE5-9C53-0A82089C9226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7BA05C1-118D-4DD5-95E2-5CE8ACEFDD49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BE2411C-C6DE-4092-A629-5F0EA40B3ED1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95675A5-6395-435D-9909-056510650EA5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F58649-B6CF-4FF7-A132-0814D4C1F9A5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3FB48C0-4228-4EBC-AE06-086CE6A8AD6C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120027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eading and Iimag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EA97C4DC-C0F1-4C71-8043-C5CA84F0CB9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288" t="23649" b="3507"/>
          <a:stretch/>
        </p:blipFill>
        <p:spPr>
          <a:xfrm flipH="1" flipV="1"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4B3BD82-A33A-4FA8-AA78-E0C3707818D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116B5AE-6CE0-4A58-89FB-48AB331983E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grpSp>
        <p:nvGrpSpPr>
          <p:cNvPr id="9" name="Graphic 13">
            <a:extLst>
              <a:ext uri="{FF2B5EF4-FFF2-40B4-BE49-F238E27FC236}">
                <a16:creationId xmlns:a16="http://schemas.microsoft.com/office/drawing/2014/main" id="{ED501B8E-BAB1-4DE5-9C53-0A82089C9226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7BA05C1-118D-4DD5-95E2-5CE8ACEFDD49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BE2411C-C6DE-4092-A629-5F0EA40B3ED1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95675A5-6395-435D-9909-056510650EA5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F58649-B6CF-4FF7-A132-0814D4C1F9A5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3FB48C0-4228-4EBC-AE06-086CE6A8AD6C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17" name="Picture Placeholder 8">
            <a:extLst>
              <a:ext uri="{FF2B5EF4-FFF2-40B4-BE49-F238E27FC236}">
                <a16:creationId xmlns:a16="http://schemas.microsoft.com/office/drawing/2014/main" id="{98F4DDB1-4005-420C-B325-5C02D4FEE62F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323850" y="1510854"/>
            <a:ext cx="1399693" cy="1399693"/>
          </a:xfrm>
          <a:prstGeom prst="ellipse">
            <a:avLst/>
          </a:prstGeo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Text Placeholder 24">
            <a:extLst>
              <a:ext uri="{FF2B5EF4-FFF2-40B4-BE49-F238E27FC236}">
                <a16:creationId xmlns:a16="http://schemas.microsoft.com/office/drawing/2014/main" id="{5F7BA2F0-EF50-431B-B27A-5CEA3A930C2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06131" y="1521871"/>
            <a:ext cx="3149309" cy="216636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Freeform 12">
            <a:extLst>
              <a:ext uri="{FF2B5EF4-FFF2-40B4-BE49-F238E27FC236}">
                <a16:creationId xmlns:a16="http://schemas.microsoft.com/office/drawing/2014/main" id="{646B249A-9820-4ADE-8032-9B016D76D084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3" name="Freeform 12">
            <a:extLst>
              <a:ext uri="{FF2B5EF4-FFF2-40B4-BE49-F238E27FC236}">
                <a16:creationId xmlns:a16="http://schemas.microsoft.com/office/drawing/2014/main" id="{8AD4C1F6-AC92-447A-9C7E-E8B50E05008F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15858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eading and Iimag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EA97C4DC-C0F1-4C71-8043-C5CA84F0CB9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288" t="23649" b="3507"/>
          <a:stretch/>
        </p:blipFill>
        <p:spPr>
          <a:xfrm flipH="1" flipV="1"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4B3BD82-A33A-4FA8-AA78-E0C3707818D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116B5AE-6CE0-4A58-89FB-48AB331983E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grpSp>
        <p:nvGrpSpPr>
          <p:cNvPr id="9" name="Graphic 13">
            <a:extLst>
              <a:ext uri="{FF2B5EF4-FFF2-40B4-BE49-F238E27FC236}">
                <a16:creationId xmlns:a16="http://schemas.microsoft.com/office/drawing/2014/main" id="{ED501B8E-BAB1-4DE5-9C53-0A82089C9226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7BA05C1-118D-4DD5-95E2-5CE8ACEFDD49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BE2411C-C6DE-4092-A629-5F0EA40B3ED1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95675A5-6395-435D-9909-056510650EA5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F58649-B6CF-4FF7-A132-0814D4C1F9A5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3FB48C0-4228-4EBC-AE06-086CE6A8AD6C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19" name="Table Placeholder 3">
            <a:extLst>
              <a:ext uri="{FF2B5EF4-FFF2-40B4-BE49-F238E27FC236}">
                <a16:creationId xmlns:a16="http://schemas.microsoft.com/office/drawing/2014/main" id="{ACE1B125-9F1C-4A3E-AB3B-B557FF034DE6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" y="2856972"/>
            <a:ext cx="9144000" cy="160378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table</a:t>
            </a:r>
          </a:p>
        </p:txBody>
      </p:sp>
      <p:sp>
        <p:nvSpPr>
          <p:cNvPr id="20" name="Picture Placeholder 8">
            <a:extLst>
              <a:ext uri="{FF2B5EF4-FFF2-40B4-BE49-F238E27FC236}">
                <a16:creationId xmlns:a16="http://schemas.microsoft.com/office/drawing/2014/main" id="{4C265F6C-F40B-44A6-9180-EE1229EF58C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2117153" y="1315947"/>
            <a:ext cx="1398455" cy="1398455"/>
          </a:xfrm>
          <a:prstGeom prst="ellipse">
            <a:avLst/>
          </a:prstGeo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id="{3068BEAC-E9A8-40EA-BA16-7E2FCC79DDE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105552" y="1315948"/>
            <a:ext cx="1398455" cy="1398455"/>
          </a:xfrm>
          <a:prstGeom prst="ellipse">
            <a:avLst/>
          </a:prstGeo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2" name="Freeform 12">
            <a:extLst>
              <a:ext uri="{FF2B5EF4-FFF2-40B4-BE49-F238E27FC236}">
                <a16:creationId xmlns:a16="http://schemas.microsoft.com/office/drawing/2014/main" id="{48734B8C-166A-4610-9C45-26C35B50A37D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3" name="Freeform 12">
            <a:extLst>
              <a:ext uri="{FF2B5EF4-FFF2-40B4-BE49-F238E27FC236}">
                <a16:creationId xmlns:a16="http://schemas.microsoft.com/office/drawing/2014/main" id="{3AEF1EE1-63F3-4373-9060-B0D89C7991A6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7520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eading and Iimag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EA97C4DC-C0F1-4C71-8043-C5CA84F0CB9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288" t="23649" b="3507"/>
          <a:stretch/>
        </p:blipFill>
        <p:spPr>
          <a:xfrm flipH="1" flipV="1"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4B3BD82-A33A-4FA8-AA78-E0C3707818D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116B5AE-6CE0-4A58-89FB-48AB331983E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grpSp>
        <p:nvGrpSpPr>
          <p:cNvPr id="9" name="Graphic 13">
            <a:extLst>
              <a:ext uri="{FF2B5EF4-FFF2-40B4-BE49-F238E27FC236}">
                <a16:creationId xmlns:a16="http://schemas.microsoft.com/office/drawing/2014/main" id="{ED501B8E-BAB1-4DE5-9C53-0A82089C9226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7BA05C1-118D-4DD5-95E2-5CE8ACEFDD49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BE2411C-C6DE-4092-A629-5F0EA40B3ED1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95675A5-6395-435D-9909-056510650EA5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F58649-B6CF-4FF7-A132-0814D4C1F9A5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3FB48C0-4228-4EBC-AE06-086CE6A8AD6C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19" name="Table Placeholder 3">
            <a:extLst>
              <a:ext uri="{FF2B5EF4-FFF2-40B4-BE49-F238E27FC236}">
                <a16:creationId xmlns:a16="http://schemas.microsoft.com/office/drawing/2014/main" id="{ACE1B125-9F1C-4A3E-AB3B-B557FF034DE6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" y="2856972"/>
            <a:ext cx="9144000" cy="160378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table</a:t>
            </a:r>
          </a:p>
        </p:txBody>
      </p:sp>
      <p:sp>
        <p:nvSpPr>
          <p:cNvPr id="20" name="Picture Placeholder 8">
            <a:extLst>
              <a:ext uri="{FF2B5EF4-FFF2-40B4-BE49-F238E27FC236}">
                <a16:creationId xmlns:a16="http://schemas.microsoft.com/office/drawing/2014/main" id="{4C265F6C-F40B-44A6-9180-EE1229EF58C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544276" y="1315947"/>
            <a:ext cx="1398455" cy="1398455"/>
          </a:xfrm>
          <a:prstGeom prst="ellipse">
            <a:avLst/>
          </a:prstGeo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id="{3068BEAC-E9A8-40EA-BA16-7E2FCC79DDE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872772" y="1315948"/>
            <a:ext cx="1398455" cy="1398455"/>
          </a:xfrm>
          <a:prstGeom prst="ellipse">
            <a:avLst/>
          </a:prstGeo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2" name="Freeform 12">
            <a:extLst>
              <a:ext uri="{FF2B5EF4-FFF2-40B4-BE49-F238E27FC236}">
                <a16:creationId xmlns:a16="http://schemas.microsoft.com/office/drawing/2014/main" id="{48734B8C-166A-4610-9C45-26C35B50A37D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3" name="Freeform 12">
            <a:extLst>
              <a:ext uri="{FF2B5EF4-FFF2-40B4-BE49-F238E27FC236}">
                <a16:creationId xmlns:a16="http://schemas.microsoft.com/office/drawing/2014/main" id="{3AEF1EE1-63F3-4373-9060-B0D89C7991A6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17" name="Picture Placeholder 8">
            <a:extLst>
              <a:ext uri="{FF2B5EF4-FFF2-40B4-BE49-F238E27FC236}">
                <a16:creationId xmlns:a16="http://schemas.microsoft.com/office/drawing/2014/main" id="{E793C9D6-0734-4390-A147-EE0C0B7A840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201268" y="1315947"/>
            <a:ext cx="1398455" cy="1398455"/>
          </a:xfrm>
          <a:prstGeom prst="ellipse">
            <a:avLst/>
          </a:prstGeo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3137941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Heading and Iimag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EA97C4DC-C0F1-4C71-8043-C5CA84F0CB9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288" t="23649" b="3507"/>
          <a:stretch/>
        </p:blipFill>
        <p:spPr>
          <a:xfrm flipH="1" flipV="1"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4B3BD82-A33A-4FA8-AA78-E0C3707818D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116B5AE-6CE0-4A58-89FB-48AB331983E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grpSp>
        <p:nvGrpSpPr>
          <p:cNvPr id="9" name="Graphic 13">
            <a:extLst>
              <a:ext uri="{FF2B5EF4-FFF2-40B4-BE49-F238E27FC236}">
                <a16:creationId xmlns:a16="http://schemas.microsoft.com/office/drawing/2014/main" id="{ED501B8E-BAB1-4DE5-9C53-0A82089C9226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7BA05C1-118D-4DD5-95E2-5CE8ACEFDD49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BE2411C-C6DE-4092-A629-5F0EA40B3ED1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95675A5-6395-435D-9909-056510650EA5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F58649-B6CF-4FF7-A132-0814D4C1F9A5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3FB48C0-4228-4EBC-AE06-086CE6A8AD6C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19" name="Table Placeholder 3">
            <a:extLst>
              <a:ext uri="{FF2B5EF4-FFF2-40B4-BE49-F238E27FC236}">
                <a16:creationId xmlns:a16="http://schemas.microsoft.com/office/drawing/2014/main" id="{ACE1B125-9F1C-4A3E-AB3B-B557FF034DE6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" y="2856972"/>
            <a:ext cx="9144000" cy="160378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table</a:t>
            </a:r>
          </a:p>
        </p:txBody>
      </p:sp>
      <p:sp>
        <p:nvSpPr>
          <p:cNvPr id="20" name="Picture Placeholder 8">
            <a:extLst>
              <a:ext uri="{FF2B5EF4-FFF2-40B4-BE49-F238E27FC236}">
                <a16:creationId xmlns:a16="http://schemas.microsoft.com/office/drawing/2014/main" id="{4C265F6C-F40B-44A6-9180-EE1229EF58C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2702439" y="1315947"/>
            <a:ext cx="1398455" cy="1398455"/>
          </a:xfrm>
          <a:prstGeom prst="ellipse">
            <a:avLst/>
          </a:prstGeo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id="{3068BEAC-E9A8-40EA-BA16-7E2FCC79DDE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985476" y="1315948"/>
            <a:ext cx="1398455" cy="1398455"/>
          </a:xfrm>
          <a:prstGeom prst="ellipse">
            <a:avLst/>
          </a:prstGeo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2" name="Freeform 12">
            <a:extLst>
              <a:ext uri="{FF2B5EF4-FFF2-40B4-BE49-F238E27FC236}">
                <a16:creationId xmlns:a16="http://schemas.microsoft.com/office/drawing/2014/main" id="{48734B8C-166A-4610-9C45-26C35B50A37D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3" name="Freeform 12">
            <a:extLst>
              <a:ext uri="{FF2B5EF4-FFF2-40B4-BE49-F238E27FC236}">
                <a16:creationId xmlns:a16="http://schemas.microsoft.com/office/drawing/2014/main" id="{3AEF1EE1-63F3-4373-9060-B0D89C7991A6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17" name="Picture Placeholder 8">
            <a:extLst>
              <a:ext uri="{FF2B5EF4-FFF2-40B4-BE49-F238E27FC236}">
                <a16:creationId xmlns:a16="http://schemas.microsoft.com/office/drawing/2014/main" id="{E793C9D6-0734-4390-A147-EE0C0B7A840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7326056" y="1315947"/>
            <a:ext cx="1398455" cy="1398455"/>
          </a:xfrm>
          <a:prstGeom prst="ellipse">
            <a:avLst/>
          </a:prstGeo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8" name="Picture Placeholder 8">
            <a:extLst>
              <a:ext uri="{FF2B5EF4-FFF2-40B4-BE49-F238E27FC236}">
                <a16:creationId xmlns:a16="http://schemas.microsoft.com/office/drawing/2014/main" id="{1BBF50B5-71E4-45BC-91D9-4DA4C9BAE48E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419402" y="1315947"/>
            <a:ext cx="1398455" cy="1398455"/>
          </a:xfrm>
          <a:prstGeom prst="ellipse">
            <a:avLst/>
          </a:prstGeo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148019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eading and Iimag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4B3BD82-A33A-4FA8-AA78-E0C3707818D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8496300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116B5AE-6CE0-4A58-89FB-48AB331983E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grpSp>
        <p:nvGrpSpPr>
          <p:cNvPr id="9" name="Graphic 13">
            <a:extLst>
              <a:ext uri="{FF2B5EF4-FFF2-40B4-BE49-F238E27FC236}">
                <a16:creationId xmlns:a16="http://schemas.microsoft.com/office/drawing/2014/main" id="{ED501B8E-BAB1-4DE5-9C53-0A82089C9226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7BA05C1-118D-4DD5-95E2-5CE8ACEFDD49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BE2411C-C6DE-4092-A629-5F0EA40B3ED1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95675A5-6395-435D-9909-056510650EA5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F58649-B6CF-4FF7-A132-0814D4C1F9A5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3FB48C0-4228-4EBC-AE06-086CE6A8AD6C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22" name="Freeform 12">
            <a:extLst>
              <a:ext uri="{FF2B5EF4-FFF2-40B4-BE49-F238E27FC236}">
                <a16:creationId xmlns:a16="http://schemas.microsoft.com/office/drawing/2014/main" id="{48734B8C-166A-4610-9C45-26C35B50A37D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3" name="Freeform 12">
            <a:extLst>
              <a:ext uri="{FF2B5EF4-FFF2-40B4-BE49-F238E27FC236}">
                <a16:creationId xmlns:a16="http://schemas.microsoft.com/office/drawing/2014/main" id="{3AEF1EE1-63F3-4373-9060-B0D89C7991A6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5A52CFD6-EB81-4231-A14D-8E76F4D64FC7}"/>
              </a:ext>
            </a:extLst>
          </p:cNvPr>
          <p:cNvSpPr>
            <a:spLocks noChangeAspect="1"/>
          </p:cNvSpPr>
          <p:nvPr userDrawn="1"/>
        </p:nvSpPr>
        <p:spPr>
          <a:xfrm flipH="1" flipV="1">
            <a:off x="5878375" y="-10402"/>
            <a:ext cx="3279271" cy="4032030"/>
          </a:xfrm>
          <a:prstGeom prst="rtTriangle">
            <a:avLst/>
          </a:prstGeom>
          <a:solidFill>
            <a:schemeClr val="tx1"/>
          </a:solidFill>
        </p:spPr>
        <p:txBody>
          <a:bodyPr lIns="0" tIns="0" rIns="0" bIns="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60D408A9-F833-4C27-9AC8-A0A0F200F2C4}"/>
              </a:ext>
            </a:extLst>
          </p:cNvPr>
          <p:cNvSpPr>
            <a:spLocks noChangeAspect="1"/>
          </p:cNvSpPr>
          <p:nvPr userDrawn="1"/>
        </p:nvSpPr>
        <p:spPr>
          <a:xfrm rot="10800000" flipV="1">
            <a:off x="5814139" y="1597434"/>
            <a:ext cx="3343507" cy="3566276"/>
          </a:xfrm>
          <a:prstGeom prst="rtTriangle">
            <a:avLst/>
          </a:prstGeom>
          <a:solidFill>
            <a:schemeClr val="tx2"/>
          </a:solidFill>
        </p:spPr>
        <p:txBody>
          <a:bodyPr lIns="0" tIns="0" rIns="0" bIns="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6" name="Picture Placeholder 8">
            <a:extLst>
              <a:ext uri="{FF2B5EF4-FFF2-40B4-BE49-F238E27FC236}">
                <a16:creationId xmlns:a16="http://schemas.microsoft.com/office/drawing/2014/main" id="{2D8DF501-93B8-48F3-94E0-C7C3BBF1B19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751929" y="1715920"/>
            <a:ext cx="1840810" cy="1840810"/>
          </a:xfrm>
          <a:prstGeom prst="ellipse">
            <a:avLst/>
          </a:prstGeom>
          <a:noFill/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7" name="Content Placeholder 5">
            <a:extLst>
              <a:ext uri="{FF2B5EF4-FFF2-40B4-BE49-F238E27FC236}">
                <a16:creationId xmlns:a16="http://schemas.microsoft.com/office/drawing/2014/main" id="{3BDBAD19-706D-4A34-8D9F-455943A13F8E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7037442" y="3773176"/>
            <a:ext cx="1911363" cy="652031"/>
          </a:xfrm>
        </p:spPr>
        <p:txBody>
          <a:bodyPr rIns="182880" anchor="ctr"/>
          <a:lstStyle>
            <a:lvl1pPr algn="r"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 marL="1587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XXX-XXX-XXXX</a:t>
            </a:r>
          </a:p>
          <a:p>
            <a:pPr lvl="0"/>
            <a:r>
              <a:rPr lang="en-US" dirty="0"/>
              <a:t>email@bdo.com</a:t>
            </a:r>
          </a:p>
        </p:txBody>
      </p:sp>
      <p:grpSp>
        <p:nvGrpSpPr>
          <p:cNvPr id="28" name="Graphic 3">
            <a:extLst>
              <a:ext uri="{FF2B5EF4-FFF2-40B4-BE49-F238E27FC236}">
                <a16:creationId xmlns:a16="http://schemas.microsoft.com/office/drawing/2014/main" id="{EBFD951B-0575-4534-8329-B1F0F6F51D1A}"/>
              </a:ext>
            </a:extLst>
          </p:cNvPr>
          <p:cNvGrpSpPr/>
          <p:nvPr userDrawn="1"/>
        </p:nvGrpSpPr>
        <p:grpSpPr>
          <a:xfrm>
            <a:off x="8070716" y="4669235"/>
            <a:ext cx="758959" cy="304364"/>
            <a:chOff x="2719387" y="1828800"/>
            <a:chExt cx="3705225" cy="1485900"/>
          </a:xfrm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239601A-81D5-4470-9C8D-CC674E5C0F77}"/>
                </a:ext>
              </a:extLst>
            </p:cNvPr>
            <p:cNvSpPr/>
            <p:nvPr/>
          </p:nvSpPr>
          <p:spPr>
            <a:xfrm>
              <a:off x="3210115" y="1884997"/>
              <a:ext cx="894492" cy="1038415"/>
            </a:xfrm>
            <a:custGeom>
              <a:avLst/>
              <a:gdLst>
                <a:gd name="connsiteX0" fmla="*/ 247936 w 894492"/>
                <a:gd name="connsiteY0" fmla="*/ 560737 h 1038415"/>
                <a:gd name="connsiteX1" fmla="*/ 373094 w 894492"/>
                <a:gd name="connsiteY1" fmla="*/ 560737 h 1038415"/>
                <a:gd name="connsiteX2" fmla="*/ 683895 w 894492"/>
                <a:gd name="connsiteY2" fmla="*/ 725710 h 1038415"/>
                <a:gd name="connsiteX3" fmla="*/ 468249 w 894492"/>
                <a:gd name="connsiteY3" fmla="*/ 878110 h 1038415"/>
                <a:gd name="connsiteX4" fmla="*/ 267462 w 894492"/>
                <a:gd name="connsiteY4" fmla="*/ 878110 h 1038415"/>
                <a:gd name="connsiteX5" fmla="*/ 38291 w 894492"/>
                <a:gd name="connsiteY5" fmla="*/ 1038416 h 1038415"/>
                <a:gd name="connsiteX6" fmla="*/ 465868 w 894492"/>
                <a:gd name="connsiteY6" fmla="*/ 1038416 h 1038415"/>
                <a:gd name="connsiteX7" fmla="*/ 894493 w 894492"/>
                <a:gd name="connsiteY7" fmla="*/ 732663 h 1038415"/>
                <a:gd name="connsiteX8" fmla="*/ 605409 w 894492"/>
                <a:gd name="connsiteY8" fmla="*/ 473297 h 1038415"/>
                <a:gd name="connsiteX9" fmla="*/ 810863 w 894492"/>
                <a:gd name="connsiteY9" fmla="*/ 245840 h 1038415"/>
                <a:gd name="connsiteX10" fmla="*/ 531019 w 894492"/>
                <a:gd name="connsiteY10" fmla="*/ 0 h 1038415"/>
                <a:gd name="connsiteX11" fmla="*/ 0 w 894492"/>
                <a:gd name="connsiteY11" fmla="*/ 0 h 1038415"/>
                <a:gd name="connsiteX12" fmla="*/ 38100 w 894492"/>
                <a:gd name="connsiteY12" fmla="*/ 85154 h 1038415"/>
                <a:gd name="connsiteX13" fmla="*/ 38100 w 894492"/>
                <a:gd name="connsiteY13" fmla="*/ 963835 h 1038415"/>
                <a:gd name="connsiteX14" fmla="*/ 247650 w 894492"/>
                <a:gd name="connsiteY14" fmla="*/ 816959 h 1038415"/>
                <a:gd name="connsiteX15" fmla="*/ 247936 w 894492"/>
                <a:gd name="connsiteY15" fmla="*/ 160687 h 1038415"/>
                <a:gd name="connsiteX16" fmla="*/ 467773 w 894492"/>
                <a:gd name="connsiteY16" fmla="*/ 160687 h 1038415"/>
                <a:gd name="connsiteX17" fmla="*/ 604647 w 894492"/>
                <a:gd name="connsiteY17" fmla="*/ 277178 h 1038415"/>
                <a:gd name="connsiteX18" fmla="*/ 414147 w 894492"/>
                <a:gd name="connsiteY18" fmla="*/ 421481 h 1038415"/>
                <a:gd name="connsiteX19" fmla="*/ 247936 w 894492"/>
                <a:gd name="connsiteY19" fmla="*/ 421481 h 103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4492" h="1038415">
                  <a:moveTo>
                    <a:pt x="247936" y="560737"/>
                  </a:moveTo>
                  <a:lnTo>
                    <a:pt x="373094" y="560737"/>
                  </a:lnTo>
                  <a:cubicBezTo>
                    <a:pt x="578930" y="560737"/>
                    <a:pt x="683895" y="605695"/>
                    <a:pt x="683895" y="725710"/>
                  </a:cubicBezTo>
                  <a:cubicBezTo>
                    <a:pt x="683895" y="832295"/>
                    <a:pt x="599789" y="878110"/>
                    <a:pt x="468249" y="878110"/>
                  </a:cubicBezTo>
                  <a:lnTo>
                    <a:pt x="267462" y="878110"/>
                  </a:lnTo>
                  <a:lnTo>
                    <a:pt x="38291" y="1038416"/>
                  </a:lnTo>
                  <a:lnTo>
                    <a:pt x="465868" y="1038416"/>
                  </a:lnTo>
                  <a:cubicBezTo>
                    <a:pt x="721995" y="1038416"/>
                    <a:pt x="894493" y="946214"/>
                    <a:pt x="894493" y="732663"/>
                  </a:cubicBezTo>
                  <a:cubicBezTo>
                    <a:pt x="894493" y="546449"/>
                    <a:pt x="742093" y="473297"/>
                    <a:pt x="605409" y="473297"/>
                  </a:cubicBezTo>
                  <a:cubicBezTo>
                    <a:pt x="699611" y="473297"/>
                    <a:pt x="810863" y="388906"/>
                    <a:pt x="810863" y="245840"/>
                  </a:cubicBezTo>
                  <a:cubicBezTo>
                    <a:pt x="810863" y="102775"/>
                    <a:pt x="680276" y="0"/>
                    <a:pt x="531019" y="0"/>
                  </a:cubicBezTo>
                  <a:lnTo>
                    <a:pt x="0" y="0"/>
                  </a:lnTo>
                  <a:lnTo>
                    <a:pt x="38100" y="85154"/>
                  </a:lnTo>
                  <a:lnTo>
                    <a:pt x="38100" y="963835"/>
                  </a:lnTo>
                  <a:lnTo>
                    <a:pt x="247650" y="816959"/>
                  </a:lnTo>
                  <a:close/>
                  <a:moveTo>
                    <a:pt x="247936" y="160687"/>
                  </a:moveTo>
                  <a:lnTo>
                    <a:pt x="467773" y="160687"/>
                  </a:lnTo>
                  <a:cubicBezTo>
                    <a:pt x="528447" y="160401"/>
                    <a:pt x="604647" y="174784"/>
                    <a:pt x="604647" y="277178"/>
                  </a:cubicBezTo>
                  <a:cubicBezTo>
                    <a:pt x="604647" y="379571"/>
                    <a:pt x="495300" y="421481"/>
                    <a:pt x="414147" y="421481"/>
                  </a:cubicBezTo>
                  <a:lnTo>
                    <a:pt x="247936" y="421481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062E52A2-2DF1-482B-9DB9-7DDB09F2E65D}"/>
                </a:ext>
              </a:extLst>
            </p:cNvPr>
            <p:cNvSpPr/>
            <p:nvPr/>
          </p:nvSpPr>
          <p:spPr>
            <a:xfrm>
              <a:off x="4202143" y="1884807"/>
              <a:ext cx="969835" cy="1038510"/>
            </a:xfrm>
            <a:custGeom>
              <a:avLst/>
              <a:gdLst>
                <a:gd name="connsiteX0" fmla="*/ 247459 w 969835"/>
                <a:gd name="connsiteY0" fmla="*/ 160592 h 1038510"/>
                <a:gd name="connsiteX1" fmla="*/ 390334 w 969835"/>
                <a:gd name="connsiteY1" fmla="*/ 160592 h 1038510"/>
                <a:gd name="connsiteX2" fmla="*/ 749808 w 969835"/>
                <a:gd name="connsiteY2" fmla="*/ 519398 h 1038510"/>
                <a:gd name="connsiteX3" fmla="*/ 390334 w 969835"/>
                <a:gd name="connsiteY3" fmla="*/ 878015 h 1038510"/>
                <a:gd name="connsiteX4" fmla="*/ 267557 w 969835"/>
                <a:gd name="connsiteY4" fmla="*/ 878015 h 1038510"/>
                <a:gd name="connsiteX5" fmla="*/ 38386 w 969835"/>
                <a:gd name="connsiteY5" fmla="*/ 1038511 h 1038510"/>
                <a:gd name="connsiteX6" fmla="*/ 450818 w 969835"/>
                <a:gd name="connsiteY6" fmla="*/ 1038511 h 1038510"/>
                <a:gd name="connsiteX7" fmla="*/ 969835 w 969835"/>
                <a:gd name="connsiteY7" fmla="*/ 519208 h 1038510"/>
                <a:gd name="connsiteX8" fmla="*/ 450818 w 969835"/>
                <a:gd name="connsiteY8" fmla="*/ 0 h 1038510"/>
                <a:gd name="connsiteX9" fmla="*/ 0 w 969835"/>
                <a:gd name="connsiteY9" fmla="*/ 0 h 1038510"/>
                <a:gd name="connsiteX10" fmla="*/ 38100 w 969835"/>
                <a:gd name="connsiteY10" fmla="*/ 85058 h 1038510"/>
                <a:gd name="connsiteX11" fmla="*/ 38100 w 969835"/>
                <a:gd name="connsiteY11" fmla="*/ 963644 h 1038510"/>
                <a:gd name="connsiteX12" fmla="*/ 247650 w 969835"/>
                <a:gd name="connsiteY12" fmla="*/ 817055 h 1038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9835" h="1038510">
                  <a:moveTo>
                    <a:pt x="247459" y="160592"/>
                  </a:moveTo>
                  <a:lnTo>
                    <a:pt x="390334" y="160592"/>
                  </a:lnTo>
                  <a:cubicBezTo>
                    <a:pt x="449294" y="160592"/>
                    <a:pt x="749808" y="175546"/>
                    <a:pt x="749808" y="519398"/>
                  </a:cubicBezTo>
                  <a:cubicBezTo>
                    <a:pt x="749808" y="911828"/>
                    <a:pt x="390334" y="878015"/>
                    <a:pt x="390334" y="878015"/>
                  </a:cubicBezTo>
                  <a:lnTo>
                    <a:pt x="267557" y="878015"/>
                  </a:lnTo>
                  <a:lnTo>
                    <a:pt x="38386" y="1038511"/>
                  </a:lnTo>
                  <a:lnTo>
                    <a:pt x="450818" y="1038511"/>
                  </a:lnTo>
                  <a:cubicBezTo>
                    <a:pt x="707041" y="1038511"/>
                    <a:pt x="969835" y="880872"/>
                    <a:pt x="969835" y="519208"/>
                  </a:cubicBezTo>
                  <a:cubicBezTo>
                    <a:pt x="969835" y="198596"/>
                    <a:pt x="740378" y="0"/>
                    <a:pt x="450818" y="0"/>
                  </a:cubicBezTo>
                  <a:lnTo>
                    <a:pt x="0" y="0"/>
                  </a:lnTo>
                  <a:lnTo>
                    <a:pt x="38100" y="85058"/>
                  </a:lnTo>
                  <a:lnTo>
                    <a:pt x="38100" y="963644"/>
                  </a:lnTo>
                  <a:lnTo>
                    <a:pt x="247650" y="81705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22927706-A07A-420D-AEE3-39283E91E74E}"/>
                </a:ext>
              </a:extLst>
            </p:cNvPr>
            <p:cNvSpPr/>
            <p:nvPr/>
          </p:nvSpPr>
          <p:spPr>
            <a:xfrm>
              <a:off x="5267895" y="1874043"/>
              <a:ext cx="1103566" cy="1060799"/>
            </a:xfrm>
            <a:custGeom>
              <a:avLst/>
              <a:gdLst>
                <a:gd name="connsiteX0" fmla="*/ 0 w 1103566"/>
                <a:gd name="connsiteY0" fmla="*/ 530162 h 1060799"/>
                <a:gd name="connsiteX1" fmla="*/ 551783 w 1103566"/>
                <a:gd name="connsiteY1" fmla="*/ 1060799 h 1060799"/>
                <a:gd name="connsiteX2" fmla="*/ 1103567 w 1103566"/>
                <a:gd name="connsiteY2" fmla="*/ 530162 h 1060799"/>
                <a:gd name="connsiteX3" fmla="*/ 551593 w 1103566"/>
                <a:gd name="connsiteY3" fmla="*/ 0 h 1060799"/>
                <a:gd name="connsiteX4" fmla="*/ 0 w 1103566"/>
                <a:gd name="connsiteY4" fmla="*/ 530162 h 1060799"/>
                <a:gd name="connsiteX5" fmla="*/ 218408 w 1103566"/>
                <a:gd name="connsiteY5" fmla="*/ 530162 h 1060799"/>
                <a:gd name="connsiteX6" fmla="*/ 551783 w 1103566"/>
                <a:gd name="connsiteY6" fmla="*/ 153924 h 1060799"/>
                <a:gd name="connsiteX7" fmla="*/ 885158 w 1103566"/>
                <a:gd name="connsiteY7" fmla="*/ 530162 h 1060799"/>
                <a:gd name="connsiteX8" fmla="*/ 551783 w 1103566"/>
                <a:gd name="connsiteY8" fmla="*/ 906209 h 1060799"/>
                <a:gd name="connsiteX9" fmla="*/ 218408 w 1103566"/>
                <a:gd name="connsiteY9" fmla="*/ 530162 h 1060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3566" h="1060799">
                  <a:moveTo>
                    <a:pt x="0" y="530162"/>
                  </a:moveTo>
                  <a:cubicBezTo>
                    <a:pt x="0" y="944499"/>
                    <a:pt x="334804" y="1060799"/>
                    <a:pt x="551783" y="1060799"/>
                  </a:cubicBezTo>
                  <a:cubicBezTo>
                    <a:pt x="768763" y="1060799"/>
                    <a:pt x="1103567" y="944499"/>
                    <a:pt x="1103567" y="530162"/>
                  </a:cubicBezTo>
                  <a:cubicBezTo>
                    <a:pt x="1103567" y="115824"/>
                    <a:pt x="768763" y="0"/>
                    <a:pt x="551593" y="0"/>
                  </a:cubicBezTo>
                  <a:cubicBezTo>
                    <a:pt x="334423" y="0"/>
                    <a:pt x="0" y="115729"/>
                    <a:pt x="0" y="530162"/>
                  </a:cubicBezTo>
                  <a:close/>
                  <a:moveTo>
                    <a:pt x="218408" y="530162"/>
                  </a:moveTo>
                  <a:cubicBezTo>
                    <a:pt x="218408" y="236506"/>
                    <a:pt x="421291" y="153924"/>
                    <a:pt x="551783" y="153924"/>
                  </a:cubicBezTo>
                  <a:cubicBezTo>
                    <a:pt x="682276" y="153924"/>
                    <a:pt x="885158" y="236506"/>
                    <a:pt x="885158" y="530162"/>
                  </a:cubicBezTo>
                  <a:cubicBezTo>
                    <a:pt x="885158" y="823817"/>
                    <a:pt x="682847" y="906209"/>
                    <a:pt x="551783" y="906209"/>
                  </a:cubicBezTo>
                  <a:cubicBezTo>
                    <a:pt x="420719" y="906209"/>
                    <a:pt x="218408" y="824389"/>
                    <a:pt x="218408" y="530162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4988A9BA-9937-4F92-BCD8-749184342415}"/>
                </a:ext>
              </a:extLst>
            </p:cNvPr>
            <p:cNvSpPr/>
            <p:nvPr/>
          </p:nvSpPr>
          <p:spPr>
            <a:xfrm>
              <a:off x="2776060" y="1884902"/>
              <a:ext cx="204787" cy="1294447"/>
            </a:xfrm>
            <a:custGeom>
              <a:avLst/>
              <a:gdLst>
                <a:gd name="connsiteX0" fmla="*/ 0 w 204787"/>
                <a:gd name="connsiteY0" fmla="*/ 0 h 1294447"/>
                <a:gd name="connsiteX1" fmla="*/ 0 w 204787"/>
                <a:gd name="connsiteY1" fmla="*/ 1294447 h 1294447"/>
                <a:gd name="connsiteX2" fmla="*/ 204788 w 204787"/>
                <a:gd name="connsiteY2" fmla="*/ 1151001 h 1294447"/>
                <a:gd name="connsiteX3" fmla="*/ 204788 w 204787"/>
                <a:gd name="connsiteY3" fmla="*/ 0 h 1294447"/>
                <a:gd name="connsiteX4" fmla="*/ 0 w 204787"/>
                <a:gd name="connsiteY4" fmla="*/ 0 h 12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787" h="1294447">
                  <a:moveTo>
                    <a:pt x="0" y="0"/>
                  </a:moveTo>
                  <a:lnTo>
                    <a:pt x="0" y="1294447"/>
                  </a:lnTo>
                  <a:lnTo>
                    <a:pt x="204788" y="1151001"/>
                  </a:lnTo>
                  <a:lnTo>
                    <a:pt x="20478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E4E8682-8865-4C19-8AC1-0AB615E38F5B}"/>
                </a:ext>
              </a:extLst>
            </p:cNvPr>
            <p:cNvSpPr/>
            <p:nvPr/>
          </p:nvSpPr>
          <p:spPr>
            <a:xfrm>
              <a:off x="2776060" y="3083909"/>
              <a:ext cx="3583971" cy="170211"/>
            </a:xfrm>
            <a:custGeom>
              <a:avLst/>
              <a:gdLst>
                <a:gd name="connsiteX0" fmla="*/ 243173 w 3583971"/>
                <a:gd name="connsiteY0" fmla="*/ 0 h 170211"/>
                <a:gd name="connsiteX1" fmla="*/ 0 w 3583971"/>
                <a:gd name="connsiteY1" fmla="*/ 170212 h 170211"/>
                <a:gd name="connsiteX2" fmla="*/ 3583972 w 3583971"/>
                <a:gd name="connsiteY2" fmla="*/ 170212 h 170211"/>
                <a:gd name="connsiteX3" fmla="*/ 3583972 w 3583971"/>
                <a:gd name="connsiteY3" fmla="*/ 0 h 170211"/>
                <a:gd name="connsiteX4" fmla="*/ 243173 w 3583971"/>
                <a:gd name="connsiteY4" fmla="*/ 0 h 17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971" h="170211">
                  <a:moveTo>
                    <a:pt x="243173" y="0"/>
                  </a:moveTo>
                  <a:lnTo>
                    <a:pt x="0" y="170212"/>
                  </a:lnTo>
                  <a:lnTo>
                    <a:pt x="3583972" y="170212"/>
                  </a:lnTo>
                  <a:lnTo>
                    <a:pt x="3583972" y="0"/>
                  </a:lnTo>
                  <a:lnTo>
                    <a:pt x="243173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FF8E7D4A-700F-4E97-9AED-350C378581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3850" y="1624098"/>
            <a:ext cx="3149309" cy="216636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976786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Heading and Iimag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:a16="http://schemas.microsoft.com/office/drawing/2014/main" id="{DE71672E-16CE-477D-9077-FE74CAF49575}"/>
              </a:ext>
            </a:extLst>
          </p:cNvPr>
          <p:cNvGrpSpPr/>
          <p:nvPr userDrawn="1"/>
        </p:nvGrpSpPr>
        <p:grpSpPr>
          <a:xfrm>
            <a:off x="6115961" y="1"/>
            <a:ext cx="3028039" cy="5150454"/>
            <a:chOff x="8153399" y="-11339"/>
            <a:chExt cx="4038601" cy="6869339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051DB16D-EA33-479F-AF73-27A84D0FA4CD}"/>
                </a:ext>
              </a:extLst>
            </p:cNvPr>
            <p:cNvSpPr/>
            <p:nvPr userDrawn="1"/>
          </p:nvSpPr>
          <p:spPr>
            <a:xfrm>
              <a:off x="8153400" y="-11339"/>
              <a:ext cx="4038600" cy="6869339"/>
            </a:xfrm>
            <a:prstGeom prst="rect">
              <a:avLst/>
            </a:prstGeom>
            <a:solidFill>
              <a:srgbClr val="383838"/>
            </a:solidFill>
          </p:spPr>
          <p:txBody>
            <a:bodyPr rot="0" spcFirstLastPara="0" vertOverflow="overflow" horzOverflow="overflow" vert="horz" wrap="square" lIns="91440" tIns="91440" rIns="91440" bIns="9144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l">
                <a:spcBef>
                  <a:spcPct val="20000"/>
                </a:spcBef>
              </a:pPr>
              <a:endParaRPr lang="en-US" sz="2000" b="0" kern="0">
                <a:solidFill>
                  <a:srgbClr val="404040"/>
                </a:solidFill>
                <a:latin typeface="Trebuchet MS"/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0F630B0A-8D6A-450D-B90F-C5C14E95E623}"/>
                </a:ext>
              </a:extLst>
            </p:cNvPr>
            <p:cNvSpPr/>
            <p:nvPr userDrawn="1"/>
          </p:nvSpPr>
          <p:spPr>
            <a:xfrm>
              <a:off x="8153399" y="1549599"/>
              <a:ext cx="4038601" cy="5297062"/>
            </a:xfrm>
            <a:custGeom>
              <a:avLst/>
              <a:gdLst>
                <a:gd name="connsiteX0" fmla="*/ 4038601 w 4038601"/>
                <a:gd name="connsiteY0" fmla="*/ 0 h 5308400"/>
                <a:gd name="connsiteX1" fmla="*/ 4038601 w 4038601"/>
                <a:gd name="connsiteY1" fmla="*/ 4806751 h 5308400"/>
                <a:gd name="connsiteX2" fmla="*/ 4038601 w 4038601"/>
                <a:gd name="connsiteY2" fmla="*/ 4825863 h 5308400"/>
                <a:gd name="connsiteX3" fmla="*/ 4038601 w 4038601"/>
                <a:gd name="connsiteY3" fmla="*/ 5308400 h 5308400"/>
                <a:gd name="connsiteX4" fmla="*/ 1 w 4038601"/>
                <a:gd name="connsiteY4" fmla="*/ 5308400 h 5308400"/>
                <a:gd name="connsiteX5" fmla="*/ 1 w 4038601"/>
                <a:gd name="connsiteY5" fmla="*/ 4825864 h 5308400"/>
                <a:gd name="connsiteX6" fmla="*/ 0 w 4038601"/>
                <a:gd name="connsiteY6" fmla="*/ 2858599 h 530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38601" h="5308400">
                  <a:moveTo>
                    <a:pt x="4038601" y="0"/>
                  </a:moveTo>
                  <a:lnTo>
                    <a:pt x="4038601" y="4806751"/>
                  </a:lnTo>
                  <a:lnTo>
                    <a:pt x="4038601" y="4825863"/>
                  </a:lnTo>
                  <a:lnTo>
                    <a:pt x="4038601" y="5308400"/>
                  </a:lnTo>
                  <a:lnTo>
                    <a:pt x="1" y="5308400"/>
                  </a:lnTo>
                  <a:lnTo>
                    <a:pt x="1" y="4825864"/>
                  </a:lnTo>
                  <a:lnTo>
                    <a:pt x="0" y="2858599"/>
                  </a:lnTo>
                  <a:close/>
                </a:path>
              </a:pathLst>
            </a:custGeom>
            <a:solidFill>
              <a:schemeClr val="tx1"/>
            </a:solidFill>
          </p:spPr>
          <p:txBody>
            <a:bodyPr rot="0" spcFirstLastPara="0" vertOverflow="overflow" horzOverflow="overflow" vert="horz" wrap="square" lIns="91440" tIns="91440" rIns="91440" bIns="9144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l">
                <a:spcBef>
                  <a:spcPct val="20000"/>
                </a:spcBef>
              </a:pPr>
              <a:endParaRPr lang="en-US" sz="2000" b="0" kern="0">
                <a:solidFill>
                  <a:srgbClr val="404040"/>
                </a:solidFill>
                <a:latin typeface="Trebuchet MS"/>
              </a:endParaRPr>
            </a:p>
          </p:txBody>
        </p:sp>
      </p:grpSp>
      <p:sp>
        <p:nvSpPr>
          <p:cNvPr id="38" name="Content Placeholder 5">
            <a:extLst>
              <a:ext uri="{FF2B5EF4-FFF2-40B4-BE49-F238E27FC236}">
                <a16:creationId xmlns:a16="http://schemas.microsoft.com/office/drawing/2014/main" id="{E23EA948-97E7-4ECD-A859-6879137E374A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426195" y="2528335"/>
            <a:ext cx="2407569" cy="164971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9" name="Picture Placeholder 8">
            <a:extLst>
              <a:ext uri="{FF2B5EF4-FFF2-40B4-BE49-F238E27FC236}">
                <a16:creationId xmlns:a16="http://schemas.microsoft.com/office/drawing/2014/main" id="{ECC292ED-B070-4B29-BF65-6EB981B0EA2B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724726" y="533129"/>
            <a:ext cx="1649710" cy="1649710"/>
          </a:xfrm>
          <a:prstGeom prst="ellipse">
            <a:avLst/>
          </a:prstGeom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4B3BD82-A33A-4FA8-AA78-E0C3707818D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5631312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116B5AE-6CE0-4A58-89FB-48AB331983E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5631312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grpSp>
        <p:nvGrpSpPr>
          <p:cNvPr id="9" name="Graphic 13">
            <a:extLst>
              <a:ext uri="{FF2B5EF4-FFF2-40B4-BE49-F238E27FC236}">
                <a16:creationId xmlns:a16="http://schemas.microsoft.com/office/drawing/2014/main" id="{ED501B8E-BAB1-4DE5-9C53-0A82089C9226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7BA05C1-118D-4DD5-95E2-5CE8ACEFDD49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BE2411C-C6DE-4092-A629-5F0EA40B3ED1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95675A5-6395-435D-9909-056510650EA5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F58649-B6CF-4FF7-A132-0814D4C1F9A5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3FB48C0-4228-4EBC-AE06-086CE6A8AD6C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22" name="Freeform 12">
            <a:extLst>
              <a:ext uri="{FF2B5EF4-FFF2-40B4-BE49-F238E27FC236}">
                <a16:creationId xmlns:a16="http://schemas.microsoft.com/office/drawing/2014/main" id="{48734B8C-166A-4610-9C45-26C35B50A37D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3" name="Freeform 12">
            <a:extLst>
              <a:ext uri="{FF2B5EF4-FFF2-40B4-BE49-F238E27FC236}">
                <a16:creationId xmlns:a16="http://schemas.microsoft.com/office/drawing/2014/main" id="{3AEF1EE1-63F3-4373-9060-B0D89C7991A6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grpSp>
        <p:nvGrpSpPr>
          <p:cNvPr id="28" name="Graphic 3">
            <a:extLst>
              <a:ext uri="{FF2B5EF4-FFF2-40B4-BE49-F238E27FC236}">
                <a16:creationId xmlns:a16="http://schemas.microsoft.com/office/drawing/2014/main" id="{EBFD951B-0575-4534-8329-B1F0F6F51D1A}"/>
              </a:ext>
            </a:extLst>
          </p:cNvPr>
          <p:cNvGrpSpPr/>
          <p:nvPr userDrawn="1"/>
        </p:nvGrpSpPr>
        <p:grpSpPr>
          <a:xfrm>
            <a:off x="8070716" y="4669235"/>
            <a:ext cx="758959" cy="304364"/>
            <a:chOff x="2719387" y="1828800"/>
            <a:chExt cx="3705225" cy="1485900"/>
          </a:xfrm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239601A-81D5-4470-9C8D-CC674E5C0F77}"/>
                </a:ext>
              </a:extLst>
            </p:cNvPr>
            <p:cNvSpPr/>
            <p:nvPr/>
          </p:nvSpPr>
          <p:spPr>
            <a:xfrm>
              <a:off x="3210115" y="1884997"/>
              <a:ext cx="894492" cy="1038415"/>
            </a:xfrm>
            <a:custGeom>
              <a:avLst/>
              <a:gdLst>
                <a:gd name="connsiteX0" fmla="*/ 247936 w 894492"/>
                <a:gd name="connsiteY0" fmla="*/ 560737 h 1038415"/>
                <a:gd name="connsiteX1" fmla="*/ 373094 w 894492"/>
                <a:gd name="connsiteY1" fmla="*/ 560737 h 1038415"/>
                <a:gd name="connsiteX2" fmla="*/ 683895 w 894492"/>
                <a:gd name="connsiteY2" fmla="*/ 725710 h 1038415"/>
                <a:gd name="connsiteX3" fmla="*/ 468249 w 894492"/>
                <a:gd name="connsiteY3" fmla="*/ 878110 h 1038415"/>
                <a:gd name="connsiteX4" fmla="*/ 267462 w 894492"/>
                <a:gd name="connsiteY4" fmla="*/ 878110 h 1038415"/>
                <a:gd name="connsiteX5" fmla="*/ 38291 w 894492"/>
                <a:gd name="connsiteY5" fmla="*/ 1038416 h 1038415"/>
                <a:gd name="connsiteX6" fmla="*/ 465868 w 894492"/>
                <a:gd name="connsiteY6" fmla="*/ 1038416 h 1038415"/>
                <a:gd name="connsiteX7" fmla="*/ 894493 w 894492"/>
                <a:gd name="connsiteY7" fmla="*/ 732663 h 1038415"/>
                <a:gd name="connsiteX8" fmla="*/ 605409 w 894492"/>
                <a:gd name="connsiteY8" fmla="*/ 473297 h 1038415"/>
                <a:gd name="connsiteX9" fmla="*/ 810863 w 894492"/>
                <a:gd name="connsiteY9" fmla="*/ 245840 h 1038415"/>
                <a:gd name="connsiteX10" fmla="*/ 531019 w 894492"/>
                <a:gd name="connsiteY10" fmla="*/ 0 h 1038415"/>
                <a:gd name="connsiteX11" fmla="*/ 0 w 894492"/>
                <a:gd name="connsiteY11" fmla="*/ 0 h 1038415"/>
                <a:gd name="connsiteX12" fmla="*/ 38100 w 894492"/>
                <a:gd name="connsiteY12" fmla="*/ 85154 h 1038415"/>
                <a:gd name="connsiteX13" fmla="*/ 38100 w 894492"/>
                <a:gd name="connsiteY13" fmla="*/ 963835 h 1038415"/>
                <a:gd name="connsiteX14" fmla="*/ 247650 w 894492"/>
                <a:gd name="connsiteY14" fmla="*/ 816959 h 1038415"/>
                <a:gd name="connsiteX15" fmla="*/ 247936 w 894492"/>
                <a:gd name="connsiteY15" fmla="*/ 160687 h 1038415"/>
                <a:gd name="connsiteX16" fmla="*/ 467773 w 894492"/>
                <a:gd name="connsiteY16" fmla="*/ 160687 h 1038415"/>
                <a:gd name="connsiteX17" fmla="*/ 604647 w 894492"/>
                <a:gd name="connsiteY17" fmla="*/ 277178 h 1038415"/>
                <a:gd name="connsiteX18" fmla="*/ 414147 w 894492"/>
                <a:gd name="connsiteY18" fmla="*/ 421481 h 1038415"/>
                <a:gd name="connsiteX19" fmla="*/ 247936 w 894492"/>
                <a:gd name="connsiteY19" fmla="*/ 421481 h 103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4492" h="1038415">
                  <a:moveTo>
                    <a:pt x="247936" y="560737"/>
                  </a:moveTo>
                  <a:lnTo>
                    <a:pt x="373094" y="560737"/>
                  </a:lnTo>
                  <a:cubicBezTo>
                    <a:pt x="578930" y="560737"/>
                    <a:pt x="683895" y="605695"/>
                    <a:pt x="683895" y="725710"/>
                  </a:cubicBezTo>
                  <a:cubicBezTo>
                    <a:pt x="683895" y="832295"/>
                    <a:pt x="599789" y="878110"/>
                    <a:pt x="468249" y="878110"/>
                  </a:cubicBezTo>
                  <a:lnTo>
                    <a:pt x="267462" y="878110"/>
                  </a:lnTo>
                  <a:lnTo>
                    <a:pt x="38291" y="1038416"/>
                  </a:lnTo>
                  <a:lnTo>
                    <a:pt x="465868" y="1038416"/>
                  </a:lnTo>
                  <a:cubicBezTo>
                    <a:pt x="721995" y="1038416"/>
                    <a:pt x="894493" y="946214"/>
                    <a:pt x="894493" y="732663"/>
                  </a:cubicBezTo>
                  <a:cubicBezTo>
                    <a:pt x="894493" y="546449"/>
                    <a:pt x="742093" y="473297"/>
                    <a:pt x="605409" y="473297"/>
                  </a:cubicBezTo>
                  <a:cubicBezTo>
                    <a:pt x="699611" y="473297"/>
                    <a:pt x="810863" y="388906"/>
                    <a:pt x="810863" y="245840"/>
                  </a:cubicBezTo>
                  <a:cubicBezTo>
                    <a:pt x="810863" y="102775"/>
                    <a:pt x="680276" y="0"/>
                    <a:pt x="531019" y="0"/>
                  </a:cubicBezTo>
                  <a:lnTo>
                    <a:pt x="0" y="0"/>
                  </a:lnTo>
                  <a:lnTo>
                    <a:pt x="38100" y="85154"/>
                  </a:lnTo>
                  <a:lnTo>
                    <a:pt x="38100" y="963835"/>
                  </a:lnTo>
                  <a:lnTo>
                    <a:pt x="247650" y="816959"/>
                  </a:lnTo>
                  <a:close/>
                  <a:moveTo>
                    <a:pt x="247936" y="160687"/>
                  </a:moveTo>
                  <a:lnTo>
                    <a:pt x="467773" y="160687"/>
                  </a:lnTo>
                  <a:cubicBezTo>
                    <a:pt x="528447" y="160401"/>
                    <a:pt x="604647" y="174784"/>
                    <a:pt x="604647" y="277178"/>
                  </a:cubicBezTo>
                  <a:cubicBezTo>
                    <a:pt x="604647" y="379571"/>
                    <a:pt x="495300" y="421481"/>
                    <a:pt x="414147" y="421481"/>
                  </a:cubicBezTo>
                  <a:lnTo>
                    <a:pt x="247936" y="421481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062E52A2-2DF1-482B-9DB9-7DDB09F2E65D}"/>
                </a:ext>
              </a:extLst>
            </p:cNvPr>
            <p:cNvSpPr/>
            <p:nvPr/>
          </p:nvSpPr>
          <p:spPr>
            <a:xfrm>
              <a:off x="4202143" y="1884807"/>
              <a:ext cx="969835" cy="1038510"/>
            </a:xfrm>
            <a:custGeom>
              <a:avLst/>
              <a:gdLst>
                <a:gd name="connsiteX0" fmla="*/ 247459 w 969835"/>
                <a:gd name="connsiteY0" fmla="*/ 160592 h 1038510"/>
                <a:gd name="connsiteX1" fmla="*/ 390334 w 969835"/>
                <a:gd name="connsiteY1" fmla="*/ 160592 h 1038510"/>
                <a:gd name="connsiteX2" fmla="*/ 749808 w 969835"/>
                <a:gd name="connsiteY2" fmla="*/ 519398 h 1038510"/>
                <a:gd name="connsiteX3" fmla="*/ 390334 w 969835"/>
                <a:gd name="connsiteY3" fmla="*/ 878015 h 1038510"/>
                <a:gd name="connsiteX4" fmla="*/ 267557 w 969835"/>
                <a:gd name="connsiteY4" fmla="*/ 878015 h 1038510"/>
                <a:gd name="connsiteX5" fmla="*/ 38386 w 969835"/>
                <a:gd name="connsiteY5" fmla="*/ 1038511 h 1038510"/>
                <a:gd name="connsiteX6" fmla="*/ 450818 w 969835"/>
                <a:gd name="connsiteY6" fmla="*/ 1038511 h 1038510"/>
                <a:gd name="connsiteX7" fmla="*/ 969835 w 969835"/>
                <a:gd name="connsiteY7" fmla="*/ 519208 h 1038510"/>
                <a:gd name="connsiteX8" fmla="*/ 450818 w 969835"/>
                <a:gd name="connsiteY8" fmla="*/ 0 h 1038510"/>
                <a:gd name="connsiteX9" fmla="*/ 0 w 969835"/>
                <a:gd name="connsiteY9" fmla="*/ 0 h 1038510"/>
                <a:gd name="connsiteX10" fmla="*/ 38100 w 969835"/>
                <a:gd name="connsiteY10" fmla="*/ 85058 h 1038510"/>
                <a:gd name="connsiteX11" fmla="*/ 38100 w 969835"/>
                <a:gd name="connsiteY11" fmla="*/ 963644 h 1038510"/>
                <a:gd name="connsiteX12" fmla="*/ 247650 w 969835"/>
                <a:gd name="connsiteY12" fmla="*/ 817055 h 1038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9835" h="1038510">
                  <a:moveTo>
                    <a:pt x="247459" y="160592"/>
                  </a:moveTo>
                  <a:lnTo>
                    <a:pt x="390334" y="160592"/>
                  </a:lnTo>
                  <a:cubicBezTo>
                    <a:pt x="449294" y="160592"/>
                    <a:pt x="749808" y="175546"/>
                    <a:pt x="749808" y="519398"/>
                  </a:cubicBezTo>
                  <a:cubicBezTo>
                    <a:pt x="749808" y="911828"/>
                    <a:pt x="390334" y="878015"/>
                    <a:pt x="390334" y="878015"/>
                  </a:cubicBezTo>
                  <a:lnTo>
                    <a:pt x="267557" y="878015"/>
                  </a:lnTo>
                  <a:lnTo>
                    <a:pt x="38386" y="1038511"/>
                  </a:lnTo>
                  <a:lnTo>
                    <a:pt x="450818" y="1038511"/>
                  </a:lnTo>
                  <a:cubicBezTo>
                    <a:pt x="707041" y="1038511"/>
                    <a:pt x="969835" y="880872"/>
                    <a:pt x="969835" y="519208"/>
                  </a:cubicBezTo>
                  <a:cubicBezTo>
                    <a:pt x="969835" y="198596"/>
                    <a:pt x="740378" y="0"/>
                    <a:pt x="450818" y="0"/>
                  </a:cubicBezTo>
                  <a:lnTo>
                    <a:pt x="0" y="0"/>
                  </a:lnTo>
                  <a:lnTo>
                    <a:pt x="38100" y="85058"/>
                  </a:lnTo>
                  <a:lnTo>
                    <a:pt x="38100" y="963644"/>
                  </a:lnTo>
                  <a:lnTo>
                    <a:pt x="247650" y="81705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22927706-A07A-420D-AEE3-39283E91E74E}"/>
                </a:ext>
              </a:extLst>
            </p:cNvPr>
            <p:cNvSpPr/>
            <p:nvPr/>
          </p:nvSpPr>
          <p:spPr>
            <a:xfrm>
              <a:off x="5267895" y="1874043"/>
              <a:ext cx="1103566" cy="1060799"/>
            </a:xfrm>
            <a:custGeom>
              <a:avLst/>
              <a:gdLst>
                <a:gd name="connsiteX0" fmla="*/ 0 w 1103566"/>
                <a:gd name="connsiteY0" fmla="*/ 530162 h 1060799"/>
                <a:gd name="connsiteX1" fmla="*/ 551783 w 1103566"/>
                <a:gd name="connsiteY1" fmla="*/ 1060799 h 1060799"/>
                <a:gd name="connsiteX2" fmla="*/ 1103567 w 1103566"/>
                <a:gd name="connsiteY2" fmla="*/ 530162 h 1060799"/>
                <a:gd name="connsiteX3" fmla="*/ 551593 w 1103566"/>
                <a:gd name="connsiteY3" fmla="*/ 0 h 1060799"/>
                <a:gd name="connsiteX4" fmla="*/ 0 w 1103566"/>
                <a:gd name="connsiteY4" fmla="*/ 530162 h 1060799"/>
                <a:gd name="connsiteX5" fmla="*/ 218408 w 1103566"/>
                <a:gd name="connsiteY5" fmla="*/ 530162 h 1060799"/>
                <a:gd name="connsiteX6" fmla="*/ 551783 w 1103566"/>
                <a:gd name="connsiteY6" fmla="*/ 153924 h 1060799"/>
                <a:gd name="connsiteX7" fmla="*/ 885158 w 1103566"/>
                <a:gd name="connsiteY7" fmla="*/ 530162 h 1060799"/>
                <a:gd name="connsiteX8" fmla="*/ 551783 w 1103566"/>
                <a:gd name="connsiteY8" fmla="*/ 906209 h 1060799"/>
                <a:gd name="connsiteX9" fmla="*/ 218408 w 1103566"/>
                <a:gd name="connsiteY9" fmla="*/ 530162 h 1060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3566" h="1060799">
                  <a:moveTo>
                    <a:pt x="0" y="530162"/>
                  </a:moveTo>
                  <a:cubicBezTo>
                    <a:pt x="0" y="944499"/>
                    <a:pt x="334804" y="1060799"/>
                    <a:pt x="551783" y="1060799"/>
                  </a:cubicBezTo>
                  <a:cubicBezTo>
                    <a:pt x="768763" y="1060799"/>
                    <a:pt x="1103567" y="944499"/>
                    <a:pt x="1103567" y="530162"/>
                  </a:cubicBezTo>
                  <a:cubicBezTo>
                    <a:pt x="1103567" y="115824"/>
                    <a:pt x="768763" y="0"/>
                    <a:pt x="551593" y="0"/>
                  </a:cubicBezTo>
                  <a:cubicBezTo>
                    <a:pt x="334423" y="0"/>
                    <a:pt x="0" y="115729"/>
                    <a:pt x="0" y="530162"/>
                  </a:cubicBezTo>
                  <a:close/>
                  <a:moveTo>
                    <a:pt x="218408" y="530162"/>
                  </a:moveTo>
                  <a:cubicBezTo>
                    <a:pt x="218408" y="236506"/>
                    <a:pt x="421291" y="153924"/>
                    <a:pt x="551783" y="153924"/>
                  </a:cubicBezTo>
                  <a:cubicBezTo>
                    <a:pt x="682276" y="153924"/>
                    <a:pt x="885158" y="236506"/>
                    <a:pt x="885158" y="530162"/>
                  </a:cubicBezTo>
                  <a:cubicBezTo>
                    <a:pt x="885158" y="823817"/>
                    <a:pt x="682847" y="906209"/>
                    <a:pt x="551783" y="906209"/>
                  </a:cubicBezTo>
                  <a:cubicBezTo>
                    <a:pt x="420719" y="906209"/>
                    <a:pt x="218408" y="824389"/>
                    <a:pt x="218408" y="530162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4988A9BA-9937-4F92-BCD8-749184342415}"/>
                </a:ext>
              </a:extLst>
            </p:cNvPr>
            <p:cNvSpPr/>
            <p:nvPr/>
          </p:nvSpPr>
          <p:spPr>
            <a:xfrm>
              <a:off x="2776060" y="1884902"/>
              <a:ext cx="204787" cy="1294447"/>
            </a:xfrm>
            <a:custGeom>
              <a:avLst/>
              <a:gdLst>
                <a:gd name="connsiteX0" fmla="*/ 0 w 204787"/>
                <a:gd name="connsiteY0" fmla="*/ 0 h 1294447"/>
                <a:gd name="connsiteX1" fmla="*/ 0 w 204787"/>
                <a:gd name="connsiteY1" fmla="*/ 1294447 h 1294447"/>
                <a:gd name="connsiteX2" fmla="*/ 204788 w 204787"/>
                <a:gd name="connsiteY2" fmla="*/ 1151001 h 1294447"/>
                <a:gd name="connsiteX3" fmla="*/ 204788 w 204787"/>
                <a:gd name="connsiteY3" fmla="*/ 0 h 1294447"/>
                <a:gd name="connsiteX4" fmla="*/ 0 w 204787"/>
                <a:gd name="connsiteY4" fmla="*/ 0 h 12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787" h="1294447">
                  <a:moveTo>
                    <a:pt x="0" y="0"/>
                  </a:moveTo>
                  <a:lnTo>
                    <a:pt x="0" y="1294447"/>
                  </a:lnTo>
                  <a:lnTo>
                    <a:pt x="204788" y="1151001"/>
                  </a:lnTo>
                  <a:lnTo>
                    <a:pt x="20478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E4E8682-8865-4C19-8AC1-0AB615E38F5B}"/>
                </a:ext>
              </a:extLst>
            </p:cNvPr>
            <p:cNvSpPr/>
            <p:nvPr/>
          </p:nvSpPr>
          <p:spPr>
            <a:xfrm>
              <a:off x="2776060" y="3083909"/>
              <a:ext cx="3583971" cy="170211"/>
            </a:xfrm>
            <a:custGeom>
              <a:avLst/>
              <a:gdLst>
                <a:gd name="connsiteX0" fmla="*/ 243173 w 3583971"/>
                <a:gd name="connsiteY0" fmla="*/ 0 h 170211"/>
                <a:gd name="connsiteX1" fmla="*/ 0 w 3583971"/>
                <a:gd name="connsiteY1" fmla="*/ 170212 h 170211"/>
                <a:gd name="connsiteX2" fmla="*/ 3583972 w 3583971"/>
                <a:gd name="connsiteY2" fmla="*/ 170212 h 170211"/>
                <a:gd name="connsiteX3" fmla="*/ 3583972 w 3583971"/>
                <a:gd name="connsiteY3" fmla="*/ 0 h 170211"/>
                <a:gd name="connsiteX4" fmla="*/ 243173 w 3583971"/>
                <a:gd name="connsiteY4" fmla="*/ 0 h 17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971" h="170211">
                  <a:moveTo>
                    <a:pt x="243173" y="0"/>
                  </a:moveTo>
                  <a:lnTo>
                    <a:pt x="0" y="170212"/>
                  </a:lnTo>
                  <a:lnTo>
                    <a:pt x="3583972" y="170212"/>
                  </a:lnTo>
                  <a:lnTo>
                    <a:pt x="3583972" y="0"/>
                  </a:lnTo>
                  <a:lnTo>
                    <a:pt x="243173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FF8E7D4A-700F-4E97-9AED-350C378581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3850" y="1624098"/>
            <a:ext cx="3149309" cy="216636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50037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Heading and Iimag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E27E8815-A2E2-473E-926B-C5E8EE800B66}"/>
              </a:ext>
            </a:extLst>
          </p:cNvPr>
          <p:cNvSpPr/>
          <p:nvPr userDrawn="1"/>
        </p:nvSpPr>
        <p:spPr>
          <a:xfrm>
            <a:off x="1" y="1619479"/>
            <a:ext cx="3249976" cy="2838221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91440" rIns="91440" bIns="9144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>
              <a:spcBef>
                <a:spcPct val="20000"/>
              </a:spcBef>
            </a:pPr>
            <a:endParaRPr lang="en-US" sz="2000" b="0" kern="0">
              <a:solidFill>
                <a:srgbClr val="404040"/>
              </a:solidFill>
              <a:latin typeface="Trebuchet MS"/>
            </a:endParaRPr>
          </a:p>
        </p:txBody>
      </p:sp>
      <p:grpSp>
        <p:nvGrpSpPr>
          <p:cNvPr id="9" name="Graphic 13">
            <a:extLst>
              <a:ext uri="{FF2B5EF4-FFF2-40B4-BE49-F238E27FC236}">
                <a16:creationId xmlns:a16="http://schemas.microsoft.com/office/drawing/2014/main" id="{ED501B8E-BAB1-4DE5-9C53-0A82089C9226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7BA05C1-118D-4DD5-95E2-5CE8ACEFDD49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BE2411C-C6DE-4092-A629-5F0EA40B3ED1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95675A5-6395-435D-9909-056510650EA5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F58649-B6CF-4FF7-A132-0814D4C1F9A5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3FB48C0-4228-4EBC-AE06-086CE6A8AD6C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22" name="Freeform 12">
            <a:extLst>
              <a:ext uri="{FF2B5EF4-FFF2-40B4-BE49-F238E27FC236}">
                <a16:creationId xmlns:a16="http://schemas.microsoft.com/office/drawing/2014/main" id="{48734B8C-166A-4610-9C45-26C35B50A37D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3" name="Freeform 12">
            <a:extLst>
              <a:ext uri="{FF2B5EF4-FFF2-40B4-BE49-F238E27FC236}">
                <a16:creationId xmlns:a16="http://schemas.microsoft.com/office/drawing/2014/main" id="{3AEF1EE1-63F3-4373-9060-B0D89C7991A6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4" name="Content Placeholder 5">
            <a:extLst>
              <a:ext uri="{FF2B5EF4-FFF2-40B4-BE49-F238E27FC236}">
                <a16:creationId xmlns:a16="http://schemas.microsoft.com/office/drawing/2014/main" id="{E9E45290-D134-408E-A87D-23ACABA3F5DD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3529949" y="685800"/>
            <a:ext cx="4844916" cy="3774654"/>
          </a:xfrm>
        </p:spPr>
        <p:txBody>
          <a:bodyPr anchor="ctr"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5" name="Content Placeholder 5">
            <a:extLst>
              <a:ext uri="{FF2B5EF4-FFF2-40B4-BE49-F238E27FC236}">
                <a16:creationId xmlns:a16="http://schemas.microsoft.com/office/drawing/2014/main" id="{BADBA999-14BE-45E4-9D15-8097F9D804BD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381000" y="3597104"/>
            <a:ext cx="2611075" cy="626303"/>
          </a:xfrm>
        </p:spPr>
        <p:txBody>
          <a:bodyPr/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 marL="1587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XXX-XXX-XXXX</a:t>
            </a:r>
          </a:p>
          <a:p>
            <a:pPr lvl="0"/>
            <a:r>
              <a:rPr lang="en-US" dirty="0"/>
              <a:t>email@bdo.com</a:t>
            </a:r>
          </a:p>
        </p:txBody>
      </p:sp>
      <p:sp>
        <p:nvSpPr>
          <p:cNvPr id="26" name="Picture Placeholder 8">
            <a:extLst>
              <a:ext uri="{FF2B5EF4-FFF2-40B4-BE49-F238E27FC236}">
                <a16:creationId xmlns:a16="http://schemas.microsoft.com/office/drawing/2014/main" id="{19C31325-1103-4CA6-B63D-B839A4CE7E99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381000" y="685800"/>
            <a:ext cx="1805834" cy="1805834"/>
          </a:xfrm>
          <a:prstGeom prst="ellipse">
            <a:avLst/>
          </a:prstGeom>
          <a:noFill/>
        </p:spPr>
        <p:txBody>
          <a:bodyPr numCol="1"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Headshot</a:t>
            </a:r>
          </a:p>
        </p:txBody>
      </p:sp>
      <p:sp>
        <p:nvSpPr>
          <p:cNvPr id="27" name="Title 2">
            <a:extLst>
              <a:ext uri="{FF2B5EF4-FFF2-40B4-BE49-F238E27FC236}">
                <a16:creationId xmlns:a16="http://schemas.microsoft.com/office/drawing/2014/main" id="{6674834D-215F-4A38-B755-243CC7D6A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118" y="2715471"/>
            <a:ext cx="2609357" cy="731059"/>
          </a:xfrm>
          <a:prstGeom prst="rect">
            <a:avLst/>
          </a:prstGeom>
        </p:spPr>
        <p:txBody>
          <a:bodyPr/>
          <a:lstStyle>
            <a:lvl1pPr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088466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Heading and Iimag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CAEBC04F-7AA9-45B0-BB7F-CC5C9C5F81A5}"/>
              </a:ext>
            </a:extLst>
          </p:cNvPr>
          <p:cNvGrpSpPr/>
          <p:nvPr userDrawn="1"/>
        </p:nvGrpSpPr>
        <p:grpSpPr>
          <a:xfrm flipH="1">
            <a:off x="-1" y="-10402"/>
            <a:ext cx="4827336" cy="5153904"/>
            <a:chOff x="5753494" y="-10403"/>
            <a:chExt cx="6438507" cy="6874071"/>
          </a:xfrm>
        </p:grpSpPr>
        <p:sp>
          <p:nvSpPr>
            <p:cNvPr id="17" name="Right Triangle 16">
              <a:extLst>
                <a:ext uri="{FF2B5EF4-FFF2-40B4-BE49-F238E27FC236}">
                  <a16:creationId xmlns:a16="http://schemas.microsoft.com/office/drawing/2014/main" id="{04ED1EE9-677B-48EE-9F3D-51C9095E6C39}"/>
                </a:ext>
              </a:extLst>
            </p:cNvPr>
            <p:cNvSpPr>
              <a:spLocks noChangeAspect="1"/>
            </p:cNvSpPr>
            <p:nvPr userDrawn="1"/>
          </p:nvSpPr>
          <p:spPr>
            <a:xfrm rot="10800000" flipV="1">
              <a:off x="5753494" y="-3819"/>
              <a:ext cx="6438507" cy="6867487"/>
            </a:xfrm>
            <a:prstGeom prst="rtTriangle">
              <a:avLst/>
            </a:prstGeom>
            <a:solidFill>
              <a:schemeClr val="accent4"/>
            </a:solidFill>
          </p:spPr>
          <p:txBody>
            <a:bodyPr lIns="0" tIns="0" rIns="0" bIns="0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8" name="Right Triangle 17">
              <a:extLst>
                <a:ext uri="{FF2B5EF4-FFF2-40B4-BE49-F238E27FC236}">
                  <a16:creationId xmlns:a16="http://schemas.microsoft.com/office/drawing/2014/main" id="{0E0BBD92-6659-49A3-BEDE-F5B2A32C35BD}"/>
                </a:ext>
              </a:extLst>
            </p:cNvPr>
            <p:cNvSpPr>
              <a:spLocks noChangeAspect="1"/>
            </p:cNvSpPr>
            <p:nvPr userDrawn="1"/>
          </p:nvSpPr>
          <p:spPr>
            <a:xfrm flipH="1" flipV="1">
              <a:off x="9676469" y="-10403"/>
              <a:ext cx="2515527" cy="3092968"/>
            </a:xfrm>
            <a:prstGeom prst="rtTriangle">
              <a:avLst/>
            </a:prstGeom>
            <a:solidFill>
              <a:schemeClr val="tx1"/>
            </a:solidFill>
          </p:spPr>
          <p:txBody>
            <a:bodyPr lIns="0" tIns="0" rIns="0" bIns="0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</p:grpSp>
      <p:grpSp>
        <p:nvGrpSpPr>
          <p:cNvPr id="9" name="Graphic 13">
            <a:extLst>
              <a:ext uri="{FF2B5EF4-FFF2-40B4-BE49-F238E27FC236}">
                <a16:creationId xmlns:a16="http://schemas.microsoft.com/office/drawing/2014/main" id="{ED501B8E-BAB1-4DE5-9C53-0A82089C9226}"/>
              </a:ext>
            </a:extLst>
          </p:cNvPr>
          <p:cNvGrpSpPr/>
          <p:nvPr userDrawn="1"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7BA05C1-118D-4DD5-95E2-5CE8ACEFDD49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BE2411C-C6DE-4092-A629-5F0EA40B3ED1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95675A5-6395-435D-9909-056510650EA5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F58649-B6CF-4FF7-A132-0814D4C1F9A5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3FB48C0-4228-4EBC-AE06-086CE6A8AD6C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22" name="Freeform 12">
            <a:extLst>
              <a:ext uri="{FF2B5EF4-FFF2-40B4-BE49-F238E27FC236}">
                <a16:creationId xmlns:a16="http://schemas.microsoft.com/office/drawing/2014/main" id="{48734B8C-166A-4610-9C45-26C35B50A37D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3" name="Freeform 12">
            <a:extLst>
              <a:ext uri="{FF2B5EF4-FFF2-40B4-BE49-F238E27FC236}">
                <a16:creationId xmlns:a16="http://schemas.microsoft.com/office/drawing/2014/main" id="{3AEF1EE1-63F3-4373-9060-B0D89C7991A6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24" name="Content Placeholder 5">
            <a:extLst>
              <a:ext uri="{FF2B5EF4-FFF2-40B4-BE49-F238E27FC236}">
                <a16:creationId xmlns:a16="http://schemas.microsoft.com/office/drawing/2014/main" id="{E9E45290-D134-408E-A87D-23ACABA3F5DD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3529949" y="685800"/>
            <a:ext cx="4844916" cy="2641294"/>
          </a:xfrm>
        </p:spPr>
        <p:txBody>
          <a:bodyPr anchor="ctr"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5" name="Content Placeholder 5">
            <a:extLst>
              <a:ext uri="{FF2B5EF4-FFF2-40B4-BE49-F238E27FC236}">
                <a16:creationId xmlns:a16="http://schemas.microsoft.com/office/drawing/2014/main" id="{BADBA999-14BE-45E4-9D15-8097F9D804BD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381000" y="3597104"/>
            <a:ext cx="2611075" cy="626303"/>
          </a:xfrm>
        </p:spPr>
        <p:txBody>
          <a:bodyPr/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 marL="1587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XXX-XXX-XXXX</a:t>
            </a:r>
          </a:p>
          <a:p>
            <a:pPr lvl="0"/>
            <a:r>
              <a:rPr lang="en-US" dirty="0"/>
              <a:t>email@bdo.com</a:t>
            </a:r>
          </a:p>
        </p:txBody>
      </p:sp>
      <p:sp>
        <p:nvSpPr>
          <p:cNvPr id="26" name="Picture Placeholder 8">
            <a:extLst>
              <a:ext uri="{FF2B5EF4-FFF2-40B4-BE49-F238E27FC236}">
                <a16:creationId xmlns:a16="http://schemas.microsoft.com/office/drawing/2014/main" id="{19C31325-1103-4CA6-B63D-B839A4CE7E99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381000" y="685800"/>
            <a:ext cx="1805834" cy="1805834"/>
          </a:xfrm>
          <a:prstGeom prst="ellipse">
            <a:avLst/>
          </a:prstGeom>
          <a:noFill/>
        </p:spPr>
        <p:txBody>
          <a:bodyPr numCol="1"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Headshot</a:t>
            </a:r>
          </a:p>
        </p:txBody>
      </p:sp>
      <p:sp>
        <p:nvSpPr>
          <p:cNvPr id="27" name="Title 2">
            <a:extLst>
              <a:ext uri="{FF2B5EF4-FFF2-40B4-BE49-F238E27FC236}">
                <a16:creationId xmlns:a16="http://schemas.microsoft.com/office/drawing/2014/main" id="{6674834D-215F-4A38-B755-243CC7D6A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118" y="2715471"/>
            <a:ext cx="2609357" cy="731059"/>
          </a:xfrm>
          <a:prstGeom prst="rect">
            <a:avLst/>
          </a:prstGeom>
        </p:spPr>
        <p:txBody>
          <a:bodyPr/>
          <a:lstStyle>
            <a:lvl1pPr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236151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CEE54540-ED67-4960-AAAC-C349A233313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896"/>
          <a:stretch/>
        </p:blipFill>
        <p:spPr>
          <a:xfrm>
            <a:off x="-10032" y="1311276"/>
            <a:ext cx="9154030" cy="3832224"/>
          </a:xfrm>
          <a:prstGeom prst="rect">
            <a:avLst/>
          </a:prstGeom>
        </p:spPr>
      </p:pic>
      <p:sp>
        <p:nvSpPr>
          <p:cNvPr id="53" name="Freeform 12">
            <a:extLst>
              <a:ext uri="{FF2B5EF4-FFF2-40B4-BE49-F238E27FC236}">
                <a16:creationId xmlns:a16="http://schemas.microsoft.com/office/drawing/2014/main" id="{CFC17D9C-B021-42E6-8F67-6E357DEF9403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55" name="Freeform 12">
            <a:extLst>
              <a:ext uri="{FF2B5EF4-FFF2-40B4-BE49-F238E27FC236}">
                <a16:creationId xmlns:a16="http://schemas.microsoft.com/office/drawing/2014/main" id="{6CBC22AC-A6F6-4FCB-9E92-B1C0615EB0C1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37" name="Text Placeholder 5">
            <a:extLst>
              <a:ext uri="{FF2B5EF4-FFF2-40B4-BE49-F238E27FC236}">
                <a16:creationId xmlns:a16="http://schemas.microsoft.com/office/drawing/2014/main" id="{F2DA7FCC-22F2-4ECE-B6A6-3C451E21198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E9549BEA-6B2B-4CFC-BED8-DAE53DA92CE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1297132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CV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563FF721-4E29-4306-B727-9072C01A314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620983" y="1815275"/>
            <a:ext cx="2768138" cy="2005648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72000" tIns="36000" rIns="72000" bIns="0"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 marL="538089" indent="-274600">
              <a:buFont typeface="Arial" panose="020B0604020202020204" pitchFamily="34" charset="0"/>
              <a:buChar char="•"/>
              <a:defRPr sz="14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ACF2AB16-A4F8-426F-9F96-50FF1A8AA349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353161" y="1810099"/>
            <a:ext cx="1009332" cy="1008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0" tIns="72000" rIns="0" bIns="0"/>
          <a:lstStyle>
            <a:lvl1pPr algn="ctr">
              <a:defRPr sz="1000" b="0"/>
            </a:lvl1pPr>
          </a:lstStyle>
          <a:p>
            <a:r>
              <a:rPr lang="en-GB" dirty="0"/>
              <a:t>CV IMAGE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C308AB7A-F394-4258-A819-714348F64FD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754880" y="1824704"/>
            <a:ext cx="2768137" cy="2005648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72000" tIns="36000" rIns="72000" bIns="0"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 marL="538089" indent="-274600">
              <a:buFont typeface="Arial" panose="020B0604020202020204" pitchFamily="34" charset="0"/>
              <a:buChar char="•"/>
              <a:defRPr sz="14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8" name="Picture Placeholder 8">
            <a:extLst>
              <a:ext uri="{FF2B5EF4-FFF2-40B4-BE49-F238E27FC236}">
                <a16:creationId xmlns:a16="http://schemas.microsoft.com/office/drawing/2014/main" id="{261639F8-3A7F-40C2-9F9E-34774326DA01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7781507" y="1824704"/>
            <a:ext cx="1009332" cy="1008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0" tIns="72000" rIns="0" bIns="0"/>
          <a:lstStyle>
            <a:lvl1pPr algn="ctr">
              <a:defRPr sz="1000" b="0"/>
            </a:lvl1pPr>
          </a:lstStyle>
          <a:p>
            <a:r>
              <a:rPr lang="en-GB" dirty="0"/>
              <a:t>CV IMAGE</a:t>
            </a:r>
          </a:p>
        </p:txBody>
      </p:sp>
      <p:grpSp>
        <p:nvGrpSpPr>
          <p:cNvPr id="15" name="Graphic 3">
            <a:extLst>
              <a:ext uri="{FF2B5EF4-FFF2-40B4-BE49-F238E27FC236}">
                <a16:creationId xmlns:a16="http://schemas.microsoft.com/office/drawing/2014/main" id="{1618ECAA-76C9-4CB2-B6E2-895EE3AF230A}"/>
              </a:ext>
            </a:extLst>
          </p:cNvPr>
          <p:cNvGrpSpPr/>
          <p:nvPr userDrawn="1"/>
        </p:nvGrpSpPr>
        <p:grpSpPr>
          <a:xfrm>
            <a:off x="8070716" y="4669235"/>
            <a:ext cx="758959" cy="304364"/>
            <a:chOff x="2719387" y="1828800"/>
            <a:chExt cx="3705225" cy="1485900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C013072-7C2A-4524-A78B-2F9A4415CB06}"/>
                </a:ext>
              </a:extLst>
            </p:cNvPr>
            <p:cNvSpPr/>
            <p:nvPr/>
          </p:nvSpPr>
          <p:spPr>
            <a:xfrm>
              <a:off x="3210115" y="1884997"/>
              <a:ext cx="894492" cy="1038415"/>
            </a:xfrm>
            <a:custGeom>
              <a:avLst/>
              <a:gdLst>
                <a:gd name="connsiteX0" fmla="*/ 247936 w 894492"/>
                <a:gd name="connsiteY0" fmla="*/ 560737 h 1038415"/>
                <a:gd name="connsiteX1" fmla="*/ 373094 w 894492"/>
                <a:gd name="connsiteY1" fmla="*/ 560737 h 1038415"/>
                <a:gd name="connsiteX2" fmla="*/ 683895 w 894492"/>
                <a:gd name="connsiteY2" fmla="*/ 725710 h 1038415"/>
                <a:gd name="connsiteX3" fmla="*/ 468249 w 894492"/>
                <a:gd name="connsiteY3" fmla="*/ 878110 h 1038415"/>
                <a:gd name="connsiteX4" fmla="*/ 267462 w 894492"/>
                <a:gd name="connsiteY4" fmla="*/ 878110 h 1038415"/>
                <a:gd name="connsiteX5" fmla="*/ 38291 w 894492"/>
                <a:gd name="connsiteY5" fmla="*/ 1038416 h 1038415"/>
                <a:gd name="connsiteX6" fmla="*/ 465868 w 894492"/>
                <a:gd name="connsiteY6" fmla="*/ 1038416 h 1038415"/>
                <a:gd name="connsiteX7" fmla="*/ 894493 w 894492"/>
                <a:gd name="connsiteY7" fmla="*/ 732663 h 1038415"/>
                <a:gd name="connsiteX8" fmla="*/ 605409 w 894492"/>
                <a:gd name="connsiteY8" fmla="*/ 473297 h 1038415"/>
                <a:gd name="connsiteX9" fmla="*/ 810863 w 894492"/>
                <a:gd name="connsiteY9" fmla="*/ 245840 h 1038415"/>
                <a:gd name="connsiteX10" fmla="*/ 531019 w 894492"/>
                <a:gd name="connsiteY10" fmla="*/ 0 h 1038415"/>
                <a:gd name="connsiteX11" fmla="*/ 0 w 894492"/>
                <a:gd name="connsiteY11" fmla="*/ 0 h 1038415"/>
                <a:gd name="connsiteX12" fmla="*/ 38100 w 894492"/>
                <a:gd name="connsiteY12" fmla="*/ 85154 h 1038415"/>
                <a:gd name="connsiteX13" fmla="*/ 38100 w 894492"/>
                <a:gd name="connsiteY13" fmla="*/ 963835 h 1038415"/>
                <a:gd name="connsiteX14" fmla="*/ 247650 w 894492"/>
                <a:gd name="connsiteY14" fmla="*/ 816959 h 1038415"/>
                <a:gd name="connsiteX15" fmla="*/ 247936 w 894492"/>
                <a:gd name="connsiteY15" fmla="*/ 160687 h 1038415"/>
                <a:gd name="connsiteX16" fmla="*/ 467773 w 894492"/>
                <a:gd name="connsiteY16" fmla="*/ 160687 h 1038415"/>
                <a:gd name="connsiteX17" fmla="*/ 604647 w 894492"/>
                <a:gd name="connsiteY17" fmla="*/ 277178 h 1038415"/>
                <a:gd name="connsiteX18" fmla="*/ 414147 w 894492"/>
                <a:gd name="connsiteY18" fmla="*/ 421481 h 1038415"/>
                <a:gd name="connsiteX19" fmla="*/ 247936 w 894492"/>
                <a:gd name="connsiteY19" fmla="*/ 421481 h 103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4492" h="1038415">
                  <a:moveTo>
                    <a:pt x="247936" y="560737"/>
                  </a:moveTo>
                  <a:lnTo>
                    <a:pt x="373094" y="560737"/>
                  </a:lnTo>
                  <a:cubicBezTo>
                    <a:pt x="578930" y="560737"/>
                    <a:pt x="683895" y="605695"/>
                    <a:pt x="683895" y="725710"/>
                  </a:cubicBezTo>
                  <a:cubicBezTo>
                    <a:pt x="683895" y="832295"/>
                    <a:pt x="599789" y="878110"/>
                    <a:pt x="468249" y="878110"/>
                  </a:cubicBezTo>
                  <a:lnTo>
                    <a:pt x="267462" y="878110"/>
                  </a:lnTo>
                  <a:lnTo>
                    <a:pt x="38291" y="1038416"/>
                  </a:lnTo>
                  <a:lnTo>
                    <a:pt x="465868" y="1038416"/>
                  </a:lnTo>
                  <a:cubicBezTo>
                    <a:pt x="721995" y="1038416"/>
                    <a:pt x="894493" y="946214"/>
                    <a:pt x="894493" y="732663"/>
                  </a:cubicBezTo>
                  <a:cubicBezTo>
                    <a:pt x="894493" y="546449"/>
                    <a:pt x="742093" y="473297"/>
                    <a:pt x="605409" y="473297"/>
                  </a:cubicBezTo>
                  <a:cubicBezTo>
                    <a:pt x="699611" y="473297"/>
                    <a:pt x="810863" y="388906"/>
                    <a:pt x="810863" y="245840"/>
                  </a:cubicBezTo>
                  <a:cubicBezTo>
                    <a:pt x="810863" y="102775"/>
                    <a:pt x="680276" y="0"/>
                    <a:pt x="531019" y="0"/>
                  </a:cubicBezTo>
                  <a:lnTo>
                    <a:pt x="0" y="0"/>
                  </a:lnTo>
                  <a:lnTo>
                    <a:pt x="38100" y="85154"/>
                  </a:lnTo>
                  <a:lnTo>
                    <a:pt x="38100" y="963835"/>
                  </a:lnTo>
                  <a:lnTo>
                    <a:pt x="247650" y="816959"/>
                  </a:lnTo>
                  <a:close/>
                  <a:moveTo>
                    <a:pt x="247936" y="160687"/>
                  </a:moveTo>
                  <a:lnTo>
                    <a:pt x="467773" y="160687"/>
                  </a:lnTo>
                  <a:cubicBezTo>
                    <a:pt x="528447" y="160401"/>
                    <a:pt x="604647" y="174784"/>
                    <a:pt x="604647" y="277178"/>
                  </a:cubicBezTo>
                  <a:cubicBezTo>
                    <a:pt x="604647" y="379571"/>
                    <a:pt x="495300" y="421481"/>
                    <a:pt x="414147" y="421481"/>
                  </a:cubicBezTo>
                  <a:lnTo>
                    <a:pt x="247936" y="421481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B468F4F-3193-4F0E-AFF3-82B02D762180}"/>
                </a:ext>
              </a:extLst>
            </p:cNvPr>
            <p:cNvSpPr/>
            <p:nvPr/>
          </p:nvSpPr>
          <p:spPr>
            <a:xfrm>
              <a:off x="4202143" y="1884807"/>
              <a:ext cx="969835" cy="1038510"/>
            </a:xfrm>
            <a:custGeom>
              <a:avLst/>
              <a:gdLst>
                <a:gd name="connsiteX0" fmla="*/ 247459 w 969835"/>
                <a:gd name="connsiteY0" fmla="*/ 160592 h 1038510"/>
                <a:gd name="connsiteX1" fmla="*/ 390334 w 969835"/>
                <a:gd name="connsiteY1" fmla="*/ 160592 h 1038510"/>
                <a:gd name="connsiteX2" fmla="*/ 749808 w 969835"/>
                <a:gd name="connsiteY2" fmla="*/ 519398 h 1038510"/>
                <a:gd name="connsiteX3" fmla="*/ 390334 w 969835"/>
                <a:gd name="connsiteY3" fmla="*/ 878015 h 1038510"/>
                <a:gd name="connsiteX4" fmla="*/ 267557 w 969835"/>
                <a:gd name="connsiteY4" fmla="*/ 878015 h 1038510"/>
                <a:gd name="connsiteX5" fmla="*/ 38386 w 969835"/>
                <a:gd name="connsiteY5" fmla="*/ 1038511 h 1038510"/>
                <a:gd name="connsiteX6" fmla="*/ 450818 w 969835"/>
                <a:gd name="connsiteY6" fmla="*/ 1038511 h 1038510"/>
                <a:gd name="connsiteX7" fmla="*/ 969835 w 969835"/>
                <a:gd name="connsiteY7" fmla="*/ 519208 h 1038510"/>
                <a:gd name="connsiteX8" fmla="*/ 450818 w 969835"/>
                <a:gd name="connsiteY8" fmla="*/ 0 h 1038510"/>
                <a:gd name="connsiteX9" fmla="*/ 0 w 969835"/>
                <a:gd name="connsiteY9" fmla="*/ 0 h 1038510"/>
                <a:gd name="connsiteX10" fmla="*/ 38100 w 969835"/>
                <a:gd name="connsiteY10" fmla="*/ 85058 h 1038510"/>
                <a:gd name="connsiteX11" fmla="*/ 38100 w 969835"/>
                <a:gd name="connsiteY11" fmla="*/ 963644 h 1038510"/>
                <a:gd name="connsiteX12" fmla="*/ 247650 w 969835"/>
                <a:gd name="connsiteY12" fmla="*/ 817055 h 1038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9835" h="1038510">
                  <a:moveTo>
                    <a:pt x="247459" y="160592"/>
                  </a:moveTo>
                  <a:lnTo>
                    <a:pt x="390334" y="160592"/>
                  </a:lnTo>
                  <a:cubicBezTo>
                    <a:pt x="449294" y="160592"/>
                    <a:pt x="749808" y="175546"/>
                    <a:pt x="749808" y="519398"/>
                  </a:cubicBezTo>
                  <a:cubicBezTo>
                    <a:pt x="749808" y="911828"/>
                    <a:pt x="390334" y="878015"/>
                    <a:pt x="390334" y="878015"/>
                  </a:cubicBezTo>
                  <a:lnTo>
                    <a:pt x="267557" y="878015"/>
                  </a:lnTo>
                  <a:lnTo>
                    <a:pt x="38386" y="1038511"/>
                  </a:lnTo>
                  <a:lnTo>
                    <a:pt x="450818" y="1038511"/>
                  </a:lnTo>
                  <a:cubicBezTo>
                    <a:pt x="707041" y="1038511"/>
                    <a:pt x="969835" y="880872"/>
                    <a:pt x="969835" y="519208"/>
                  </a:cubicBezTo>
                  <a:cubicBezTo>
                    <a:pt x="969835" y="198596"/>
                    <a:pt x="740378" y="0"/>
                    <a:pt x="450818" y="0"/>
                  </a:cubicBezTo>
                  <a:lnTo>
                    <a:pt x="0" y="0"/>
                  </a:lnTo>
                  <a:lnTo>
                    <a:pt x="38100" y="85058"/>
                  </a:lnTo>
                  <a:lnTo>
                    <a:pt x="38100" y="963644"/>
                  </a:lnTo>
                  <a:lnTo>
                    <a:pt x="247650" y="81705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BF5DED7-8835-459B-AC34-8E184936E9E2}"/>
                </a:ext>
              </a:extLst>
            </p:cNvPr>
            <p:cNvSpPr/>
            <p:nvPr/>
          </p:nvSpPr>
          <p:spPr>
            <a:xfrm>
              <a:off x="5267895" y="1874043"/>
              <a:ext cx="1103566" cy="1060799"/>
            </a:xfrm>
            <a:custGeom>
              <a:avLst/>
              <a:gdLst>
                <a:gd name="connsiteX0" fmla="*/ 0 w 1103566"/>
                <a:gd name="connsiteY0" fmla="*/ 530162 h 1060799"/>
                <a:gd name="connsiteX1" fmla="*/ 551783 w 1103566"/>
                <a:gd name="connsiteY1" fmla="*/ 1060799 h 1060799"/>
                <a:gd name="connsiteX2" fmla="*/ 1103567 w 1103566"/>
                <a:gd name="connsiteY2" fmla="*/ 530162 h 1060799"/>
                <a:gd name="connsiteX3" fmla="*/ 551593 w 1103566"/>
                <a:gd name="connsiteY3" fmla="*/ 0 h 1060799"/>
                <a:gd name="connsiteX4" fmla="*/ 0 w 1103566"/>
                <a:gd name="connsiteY4" fmla="*/ 530162 h 1060799"/>
                <a:gd name="connsiteX5" fmla="*/ 218408 w 1103566"/>
                <a:gd name="connsiteY5" fmla="*/ 530162 h 1060799"/>
                <a:gd name="connsiteX6" fmla="*/ 551783 w 1103566"/>
                <a:gd name="connsiteY6" fmla="*/ 153924 h 1060799"/>
                <a:gd name="connsiteX7" fmla="*/ 885158 w 1103566"/>
                <a:gd name="connsiteY7" fmla="*/ 530162 h 1060799"/>
                <a:gd name="connsiteX8" fmla="*/ 551783 w 1103566"/>
                <a:gd name="connsiteY8" fmla="*/ 906209 h 1060799"/>
                <a:gd name="connsiteX9" fmla="*/ 218408 w 1103566"/>
                <a:gd name="connsiteY9" fmla="*/ 530162 h 1060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3566" h="1060799">
                  <a:moveTo>
                    <a:pt x="0" y="530162"/>
                  </a:moveTo>
                  <a:cubicBezTo>
                    <a:pt x="0" y="944499"/>
                    <a:pt x="334804" y="1060799"/>
                    <a:pt x="551783" y="1060799"/>
                  </a:cubicBezTo>
                  <a:cubicBezTo>
                    <a:pt x="768763" y="1060799"/>
                    <a:pt x="1103567" y="944499"/>
                    <a:pt x="1103567" y="530162"/>
                  </a:cubicBezTo>
                  <a:cubicBezTo>
                    <a:pt x="1103567" y="115824"/>
                    <a:pt x="768763" y="0"/>
                    <a:pt x="551593" y="0"/>
                  </a:cubicBezTo>
                  <a:cubicBezTo>
                    <a:pt x="334423" y="0"/>
                    <a:pt x="0" y="115729"/>
                    <a:pt x="0" y="530162"/>
                  </a:cubicBezTo>
                  <a:close/>
                  <a:moveTo>
                    <a:pt x="218408" y="530162"/>
                  </a:moveTo>
                  <a:cubicBezTo>
                    <a:pt x="218408" y="236506"/>
                    <a:pt x="421291" y="153924"/>
                    <a:pt x="551783" y="153924"/>
                  </a:cubicBezTo>
                  <a:cubicBezTo>
                    <a:pt x="682276" y="153924"/>
                    <a:pt x="885158" y="236506"/>
                    <a:pt x="885158" y="530162"/>
                  </a:cubicBezTo>
                  <a:cubicBezTo>
                    <a:pt x="885158" y="823817"/>
                    <a:pt x="682847" y="906209"/>
                    <a:pt x="551783" y="906209"/>
                  </a:cubicBezTo>
                  <a:cubicBezTo>
                    <a:pt x="420719" y="906209"/>
                    <a:pt x="218408" y="824389"/>
                    <a:pt x="218408" y="530162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2D24FC66-D6A6-48D1-A1A9-42F2414B42A2}"/>
                </a:ext>
              </a:extLst>
            </p:cNvPr>
            <p:cNvSpPr/>
            <p:nvPr/>
          </p:nvSpPr>
          <p:spPr>
            <a:xfrm>
              <a:off x="2776060" y="1884902"/>
              <a:ext cx="204787" cy="1294447"/>
            </a:xfrm>
            <a:custGeom>
              <a:avLst/>
              <a:gdLst>
                <a:gd name="connsiteX0" fmla="*/ 0 w 204787"/>
                <a:gd name="connsiteY0" fmla="*/ 0 h 1294447"/>
                <a:gd name="connsiteX1" fmla="*/ 0 w 204787"/>
                <a:gd name="connsiteY1" fmla="*/ 1294447 h 1294447"/>
                <a:gd name="connsiteX2" fmla="*/ 204788 w 204787"/>
                <a:gd name="connsiteY2" fmla="*/ 1151001 h 1294447"/>
                <a:gd name="connsiteX3" fmla="*/ 204788 w 204787"/>
                <a:gd name="connsiteY3" fmla="*/ 0 h 1294447"/>
                <a:gd name="connsiteX4" fmla="*/ 0 w 204787"/>
                <a:gd name="connsiteY4" fmla="*/ 0 h 12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787" h="1294447">
                  <a:moveTo>
                    <a:pt x="0" y="0"/>
                  </a:moveTo>
                  <a:lnTo>
                    <a:pt x="0" y="1294447"/>
                  </a:lnTo>
                  <a:lnTo>
                    <a:pt x="204788" y="1151001"/>
                  </a:lnTo>
                  <a:lnTo>
                    <a:pt x="20478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490C615C-0CCC-41A6-8680-E11EEE380ED8}"/>
                </a:ext>
              </a:extLst>
            </p:cNvPr>
            <p:cNvSpPr/>
            <p:nvPr/>
          </p:nvSpPr>
          <p:spPr>
            <a:xfrm>
              <a:off x="2776060" y="3083909"/>
              <a:ext cx="3583971" cy="170211"/>
            </a:xfrm>
            <a:custGeom>
              <a:avLst/>
              <a:gdLst>
                <a:gd name="connsiteX0" fmla="*/ 243173 w 3583971"/>
                <a:gd name="connsiteY0" fmla="*/ 0 h 170211"/>
                <a:gd name="connsiteX1" fmla="*/ 0 w 3583971"/>
                <a:gd name="connsiteY1" fmla="*/ 170212 h 170211"/>
                <a:gd name="connsiteX2" fmla="*/ 3583972 w 3583971"/>
                <a:gd name="connsiteY2" fmla="*/ 170212 h 170211"/>
                <a:gd name="connsiteX3" fmla="*/ 3583972 w 3583971"/>
                <a:gd name="connsiteY3" fmla="*/ 0 h 170211"/>
                <a:gd name="connsiteX4" fmla="*/ 243173 w 3583971"/>
                <a:gd name="connsiteY4" fmla="*/ 0 h 17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971" h="170211">
                  <a:moveTo>
                    <a:pt x="243173" y="0"/>
                  </a:moveTo>
                  <a:lnTo>
                    <a:pt x="0" y="170212"/>
                  </a:lnTo>
                  <a:lnTo>
                    <a:pt x="3583972" y="170212"/>
                  </a:lnTo>
                  <a:lnTo>
                    <a:pt x="3583972" y="0"/>
                  </a:lnTo>
                  <a:lnTo>
                    <a:pt x="243173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96499661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mountain, rock, outdoor, nature&#10;&#10;Description automatically generated">
            <a:extLst>
              <a:ext uri="{FF2B5EF4-FFF2-40B4-BE49-F238E27FC236}">
                <a16:creationId xmlns:a16="http://schemas.microsoft.com/office/drawing/2014/main" id="{9DBB0262-D749-4C7A-81C5-5064CD30E7C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15275"/>
            <a:ext cx="9143999" cy="3328225"/>
          </a:xfrm>
          <a:prstGeom prst="rect">
            <a:avLst/>
          </a:prstGeom>
        </p:spPr>
      </p:pic>
      <p:sp>
        <p:nvSpPr>
          <p:cNvPr id="53" name="Freeform 12">
            <a:extLst>
              <a:ext uri="{FF2B5EF4-FFF2-40B4-BE49-F238E27FC236}">
                <a16:creationId xmlns:a16="http://schemas.microsoft.com/office/drawing/2014/main" id="{CFC17D9C-B021-42E6-8F67-6E357DEF9403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55" name="Freeform 12">
            <a:extLst>
              <a:ext uri="{FF2B5EF4-FFF2-40B4-BE49-F238E27FC236}">
                <a16:creationId xmlns:a16="http://schemas.microsoft.com/office/drawing/2014/main" id="{6CBC22AC-A6F6-4FCB-9E92-B1C0615EB0C1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37" name="Text Placeholder 5">
            <a:extLst>
              <a:ext uri="{FF2B5EF4-FFF2-40B4-BE49-F238E27FC236}">
                <a16:creationId xmlns:a16="http://schemas.microsoft.com/office/drawing/2014/main" id="{F2DA7FCC-22F2-4ECE-B6A6-3C451E21198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E9549BEA-6B2B-4CFC-BED8-DAE53DA92CE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1297132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CV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563FF721-4E29-4306-B727-9072C01A314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46222" y="2553775"/>
            <a:ext cx="1980000" cy="1889638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72000" tIns="36000" rIns="72000" bIns="0"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 marL="538089" indent="-274600">
              <a:buFont typeface="Arial" panose="020B0604020202020204" pitchFamily="34" charset="0"/>
              <a:buChar char="•"/>
              <a:defRPr sz="14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ACF2AB16-A4F8-426F-9F96-50FF1A8AA349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150888" y="1311275"/>
            <a:ext cx="1009332" cy="1008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0" tIns="72000" rIns="0" bIns="0"/>
          <a:lstStyle>
            <a:lvl1pPr algn="ctr">
              <a:defRPr sz="1000" b="0"/>
            </a:lvl1pPr>
          </a:lstStyle>
          <a:p>
            <a:r>
              <a:rPr lang="en-GB" dirty="0"/>
              <a:t>CV IMAGE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5454379-E3C0-4F4B-9837-0C9186CAA445}"/>
              </a:ext>
            </a:extLst>
          </p:cNvPr>
          <p:cNvCxnSpPr/>
          <p:nvPr userDrawn="1"/>
        </p:nvCxnSpPr>
        <p:spPr>
          <a:xfrm>
            <a:off x="646222" y="4443413"/>
            <a:ext cx="1980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C308AB7A-F394-4258-A819-714348F64FD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582000" y="2553775"/>
            <a:ext cx="1980000" cy="1889638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72000" tIns="36000" rIns="72000" bIns="0"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 marL="538089" indent="-274600">
              <a:buFont typeface="Arial" panose="020B0604020202020204" pitchFamily="34" charset="0"/>
              <a:buChar char="•"/>
              <a:defRPr sz="14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538FF5-020B-41D3-B46F-519117306A53}"/>
              </a:ext>
            </a:extLst>
          </p:cNvPr>
          <p:cNvCxnSpPr/>
          <p:nvPr userDrawn="1"/>
        </p:nvCxnSpPr>
        <p:spPr>
          <a:xfrm>
            <a:off x="3582000" y="4443413"/>
            <a:ext cx="1980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42C8D4AB-7E3D-4C95-B598-EF2D867C7B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540560" y="2553775"/>
            <a:ext cx="1980000" cy="1889638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72000" tIns="36000" rIns="72000" bIns="0"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 marL="538089" indent="-274600">
              <a:buFont typeface="Arial" panose="020B0604020202020204" pitchFamily="34" charset="0"/>
              <a:buChar char="•"/>
              <a:defRPr sz="14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3F5E04A-4270-4D67-B8EF-5F0B6989C55B}"/>
              </a:ext>
            </a:extLst>
          </p:cNvPr>
          <p:cNvCxnSpPr/>
          <p:nvPr userDrawn="1"/>
        </p:nvCxnSpPr>
        <p:spPr>
          <a:xfrm>
            <a:off x="6540560" y="4443413"/>
            <a:ext cx="1980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icture Placeholder 8">
            <a:extLst>
              <a:ext uri="{FF2B5EF4-FFF2-40B4-BE49-F238E27FC236}">
                <a16:creationId xmlns:a16="http://schemas.microsoft.com/office/drawing/2014/main" id="{261639F8-3A7F-40C2-9F9E-34774326DA01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026629" y="1311275"/>
            <a:ext cx="1009332" cy="1008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0" tIns="72000" rIns="0" bIns="0"/>
          <a:lstStyle>
            <a:lvl1pPr algn="ctr">
              <a:defRPr sz="1000" b="0"/>
            </a:lvl1pPr>
          </a:lstStyle>
          <a:p>
            <a:r>
              <a:rPr lang="en-GB" dirty="0"/>
              <a:t>CV IMAGE</a:t>
            </a:r>
          </a:p>
        </p:txBody>
      </p:sp>
      <p:sp>
        <p:nvSpPr>
          <p:cNvPr id="19" name="Picture Placeholder 8">
            <a:extLst>
              <a:ext uri="{FF2B5EF4-FFF2-40B4-BE49-F238E27FC236}">
                <a16:creationId xmlns:a16="http://schemas.microsoft.com/office/drawing/2014/main" id="{1E62781D-0633-4623-A194-061A94FB681A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7042787" y="1311275"/>
            <a:ext cx="1009332" cy="1008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0" tIns="72000" rIns="0" bIns="0"/>
          <a:lstStyle>
            <a:lvl1pPr algn="ctr">
              <a:defRPr sz="1000" b="0"/>
            </a:lvl1pPr>
          </a:lstStyle>
          <a:p>
            <a:r>
              <a:rPr lang="en-GB" dirty="0"/>
              <a:t>CV IMAGE</a:t>
            </a:r>
          </a:p>
        </p:txBody>
      </p:sp>
      <p:grpSp>
        <p:nvGrpSpPr>
          <p:cNvPr id="21" name="Graphic 3">
            <a:extLst>
              <a:ext uri="{FF2B5EF4-FFF2-40B4-BE49-F238E27FC236}">
                <a16:creationId xmlns:a16="http://schemas.microsoft.com/office/drawing/2014/main" id="{E2E10E28-0FF0-41C4-8499-1A98AC600F7D}"/>
              </a:ext>
            </a:extLst>
          </p:cNvPr>
          <p:cNvGrpSpPr/>
          <p:nvPr userDrawn="1"/>
        </p:nvGrpSpPr>
        <p:grpSpPr>
          <a:xfrm>
            <a:off x="8070716" y="4669235"/>
            <a:ext cx="758959" cy="304364"/>
            <a:chOff x="2719387" y="1828800"/>
            <a:chExt cx="3705225" cy="1485900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084C33E-4FB6-4F40-BE12-A4B2E7178D28}"/>
                </a:ext>
              </a:extLst>
            </p:cNvPr>
            <p:cNvSpPr/>
            <p:nvPr/>
          </p:nvSpPr>
          <p:spPr>
            <a:xfrm>
              <a:off x="3210115" y="1884997"/>
              <a:ext cx="894492" cy="1038415"/>
            </a:xfrm>
            <a:custGeom>
              <a:avLst/>
              <a:gdLst>
                <a:gd name="connsiteX0" fmla="*/ 247936 w 894492"/>
                <a:gd name="connsiteY0" fmla="*/ 560737 h 1038415"/>
                <a:gd name="connsiteX1" fmla="*/ 373094 w 894492"/>
                <a:gd name="connsiteY1" fmla="*/ 560737 h 1038415"/>
                <a:gd name="connsiteX2" fmla="*/ 683895 w 894492"/>
                <a:gd name="connsiteY2" fmla="*/ 725710 h 1038415"/>
                <a:gd name="connsiteX3" fmla="*/ 468249 w 894492"/>
                <a:gd name="connsiteY3" fmla="*/ 878110 h 1038415"/>
                <a:gd name="connsiteX4" fmla="*/ 267462 w 894492"/>
                <a:gd name="connsiteY4" fmla="*/ 878110 h 1038415"/>
                <a:gd name="connsiteX5" fmla="*/ 38291 w 894492"/>
                <a:gd name="connsiteY5" fmla="*/ 1038416 h 1038415"/>
                <a:gd name="connsiteX6" fmla="*/ 465868 w 894492"/>
                <a:gd name="connsiteY6" fmla="*/ 1038416 h 1038415"/>
                <a:gd name="connsiteX7" fmla="*/ 894493 w 894492"/>
                <a:gd name="connsiteY7" fmla="*/ 732663 h 1038415"/>
                <a:gd name="connsiteX8" fmla="*/ 605409 w 894492"/>
                <a:gd name="connsiteY8" fmla="*/ 473297 h 1038415"/>
                <a:gd name="connsiteX9" fmla="*/ 810863 w 894492"/>
                <a:gd name="connsiteY9" fmla="*/ 245840 h 1038415"/>
                <a:gd name="connsiteX10" fmla="*/ 531019 w 894492"/>
                <a:gd name="connsiteY10" fmla="*/ 0 h 1038415"/>
                <a:gd name="connsiteX11" fmla="*/ 0 w 894492"/>
                <a:gd name="connsiteY11" fmla="*/ 0 h 1038415"/>
                <a:gd name="connsiteX12" fmla="*/ 38100 w 894492"/>
                <a:gd name="connsiteY12" fmla="*/ 85154 h 1038415"/>
                <a:gd name="connsiteX13" fmla="*/ 38100 w 894492"/>
                <a:gd name="connsiteY13" fmla="*/ 963835 h 1038415"/>
                <a:gd name="connsiteX14" fmla="*/ 247650 w 894492"/>
                <a:gd name="connsiteY14" fmla="*/ 816959 h 1038415"/>
                <a:gd name="connsiteX15" fmla="*/ 247936 w 894492"/>
                <a:gd name="connsiteY15" fmla="*/ 160687 h 1038415"/>
                <a:gd name="connsiteX16" fmla="*/ 467773 w 894492"/>
                <a:gd name="connsiteY16" fmla="*/ 160687 h 1038415"/>
                <a:gd name="connsiteX17" fmla="*/ 604647 w 894492"/>
                <a:gd name="connsiteY17" fmla="*/ 277178 h 1038415"/>
                <a:gd name="connsiteX18" fmla="*/ 414147 w 894492"/>
                <a:gd name="connsiteY18" fmla="*/ 421481 h 1038415"/>
                <a:gd name="connsiteX19" fmla="*/ 247936 w 894492"/>
                <a:gd name="connsiteY19" fmla="*/ 421481 h 103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4492" h="1038415">
                  <a:moveTo>
                    <a:pt x="247936" y="560737"/>
                  </a:moveTo>
                  <a:lnTo>
                    <a:pt x="373094" y="560737"/>
                  </a:lnTo>
                  <a:cubicBezTo>
                    <a:pt x="578930" y="560737"/>
                    <a:pt x="683895" y="605695"/>
                    <a:pt x="683895" y="725710"/>
                  </a:cubicBezTo>
                  <a:cubicBezTo>
                    <a:pt x="683895" y="832295"/>
                    <a:pt x="599789" y="878110"/>
                    <a:pt x="468249" y="878110"/>
                  </a:cubicBezTo>
                  <a:lnTo>
                    <a:pt x="267462" y="878110"/>
                  </a:lnTo>
                  <a:lnTo>
                    <a:pt x="38291" y="1038416"/>
                  </a:lnTo>
                  <a:lnTo>
                    <a:pt x="465868" y="1038416"/>
                  </a:lnTo>
                  <a:cubicBezTo>
                    <a:pt x="721995" y="1038416"/>
                    <a:pt x="894493" y="946214"/>
                    <a:pt x="894493" y="732663"/>
                  </a:cubicBezTo>
                  <a:cubicBezTo>
                    <a:pt x="894493" y="546449"/>
                    <a:pt x="742093" y="473297"/>
                    <a:pt x="605409" y="473297"/>
                  </a:cubicBezTo>
                  <a:cubicBezTo>
                    <a:pt x="699611" y="473297"/>
                    <a:pt x="810863" y="388906"/>
                    <a:pt x="810863" y="245840"/>
                  </a:cubicBezTo>
                  <a:cubicBezTo>
                    <a:pt x="810863" y="102775"/>
                    <a:pt x="680276" y="0"/>
                    <a:pt x="531019" y="0"/>
                  </a:cubicBezTo>
                  <a:lnTo>
                    <a:pt x="0" y="0"/>
                  </a:lnTo>
                  <a:lnTo>
                    <a:pt x="38100" y="85154"/>
                  </a:lnTo>
                  <a:lnTo>
                    <a:pt x="38100" y="963835"/>
                  </a:lnTo>
                  <a:lnTo>
                    <a:pt x="247650" y="816959"/>
                  </a:lnTo>
                  <a:close/>
                  <a:moveTo>
                    <a:pt x="247936" y="160687"/>
                  </a:moveTo>
                  <a:lnTo>
                    <a:pt x="467773" y="160687"/>
                  </a:lnTo>
                  <a:cubicBezTo>
                    <a:pt x="528447" y="160401"/>
                    <a:pt x="604647" y="174784"/>
                    <a:pt x="604647" y="277178"/>
                  </a:cubicBezTo>
                  <a:cubicBezTo>
                    <a:pt x="604647" y="379571"/>
                    <a:pt x="495300" y="421481"/>
                    <a:pt x="414147" y="421481"/>
                  </a:cubicBezTo>
                  <a:lnTo>
                    <a:pt x="247936" y="421481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D530628-7018-4970-BFF9-5BAB95C3ABF7}"/>
                </a:ext>
              </a:extLst>
            </p:cNvPr>
            <p:cNvSpPr/>
            <p:nvPr/>
          </p:nvSpPr>
          <p:spPr>
            <a:xfrm>
              <a:off x="4202143" y="1884807"/>
              <a:ext cx="969835" cy="1038510"/>
            </a:xfrm>
            <a:custGeom>
              <a:avLst/>
              <a:gdLst>
                <a:gd name="connsiteX0" fmla="*/ 247459 w 969835"/>
                <a:gd name="connsiteY0" fmla="*/ 160592 h 1038510"/>
                <a:gd name="connsiteX1" fmla="*/ 390334 w 969835"/>
                <a:gd name="connsiteY1" fmla="*/ 160592 h 1038510"/>
                <a:gd name="connsiteX2" fmla="*/ 749808 w 969835"/>
                <a:gd name="connsiteY2" fmla="*/ 519398 h 1038510"/>
                <a:gd name="connsiteX3" fmla="*/ 390334 w 969835"/>
                <a:gd name="connsiteY3" fmla="*/ 878015 h 1038510"/>
                <a:gd name="connsiteX4" fmla="*/ 267557 w 969835"/>
                <a:gd name="connsiteY4" fmla="*/ 878015 h 1038510"/>
                <a:gd name="connsiteX5" fmla="*/ 38386 w 969835"/>
                <a:gd name="connsiteY5" fmla="*/ 1038511 h 1038510"/>
                <a:gd name="connsiteX6" fmla="*/ 450818 w 969835"/>
                <a:gd name="connsiteY6" fmla="*/ 1038511 h 1038510"/>
                <a:gd name="connsiteX7" fmla="*/ 969835 w 969835"/>
                <a:gd name="connsiteY7" fmla="*/ 519208 h 1038510"/>
                <a:gd name="connsiteX8" fmla="*/ 450818 w 969835"/>
                <a:gd name="connsiteY8" fmla="*/ 0 h 1038510"/>
                <a:gd name="connsiteX9" fmla="*/ 0 w 969835"/>
                <a:gd name="connsiteY9" fmla="*/ 0 h 1038510"/>
                <a:gd name="connsiteX10" fmla="*/ 38100 w 969835"/>
                <a:gd name="connsiteY10" fmla="*/ 85058 h 1038510"/>
                <a:gd name="connsiteX11" fmla="*/ 38100 w 969835"/>
                <a:gd name="connsiteY11" fmla="*/ 963644 h 1038510"/>
                <a:gd name="connsiteX12" fmla="*/ 247650 w 969835"/>
                <a:gd name="connsiteY12" fmla="*/ 817055 h 1038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69835" h="1038510">
                  <a:moveTo>
                    <a:pt x="247459" y="160592"/>
                  </a:moveTo>
                  <a:lnTo>
                    <a:pt x="390334" y="160592"/>
                  </a:lnTo>
                  <a:cubicBezTo>
                    <a:pt x="449294" y="160592"/>
                    <a:pt x="749808" y="175546"/>
                    <a:pt x="749808" y="519398"/>
                  </a:cubicBezTo>
                  <a:cubicBezTo>
                    <a:pt x="749808" y="911828"/>
                    <a:pt x="390334" y="878015"/>
                    <a:pt x="390334" y="878015"/>
                  </a:cubicBezTo>
                  <a:lnTo>
                    <a:pt x="267557" y="878015"/>
                  </a:lnTo>
                  <a:lnTo>
                    <a:pt x="38386" y="1038511"/>
                  </a:lnTo>
                  <a:lnTo>
                    <a:pt x="450818" y="1038511"/>
                  </a:lnTo>
                  <a:cubicBezTo>
                    <a:pt x="707041" y="1038511"/>
                    <a:pt x="969835" y="880872"/>
                    <a:pt x="969835" y="519208"/>
                  </a:cubicBezTo>
                  <a:cubicBezTo>
                    <a:pt x="969835" y="198596"/>
                    <a:pt x="740378" y="0"/>
                    <a:pt x="450818" y="0"/>
                  </a:cubicBezTo>
                  <a:lnTo>
                    <a:pt x="0" y="0"/>
                  </a:lnTo>
                  <a:lnTo>
                    <a:pt x="38100" y="85058"/>
                  </a:lnTo>
                  <a:lnTo>
                    <a:pt x="38100" y="963644"/>
                  </a:lnTo>
                  <a:lnTo>
                    <a:pt x="247650" y="81705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718B790-4F87-4626-B15D-8C3E3DF4E5E9}"/>
                </a:ext>
              </a:extLst>
            </p:cNvPr>
            <p:cNvSpPr/>
            <p:nvPr/>
          </p:nvSpPr>
          <p:spPr>
            <a:xfrm>
              <a:off x="5267895" y="1874043"/>
              <a:ext cx="1103566" cy="1060799"/>
            </a:xfrm>
            <a:custGeom>
              <a:avLst/>
              <a:gdLst>
                <a:gd name="connsiteX0" fmla="*/ 0 w 1103566"/>
                <a:gd name="connsiteY0" fmla="*/ 530162 h 1060799"/>
                <a:gd name="connsiteX1" fmla="*/ 551783 w 1103566"/>
                <a:gd name="connsiteY1" fmla="*/ 1060799 h 1060799"/>
                <a:gd name="connsiteX2" fmla="*/ 1103567 w 1103566"/>
                <a:gd name="connsiteY2" fmla="*/ 530162 h 1060799"/>
                <a:gd name="connsiteX3" fmla="*/ 551593 w 1103566"/>
                <a:gd name="connsiteY3" fmla="*/ 0 h 1060799"/>
                <a:gd name="connsiteX4" fmla="*/ 0 w 1103566"/>
                <a:gd name="connsiteY4" fmla="*/ 530162 h 1060799"/>
                <a:gd name="connsiteX5" fmla="*/ 218408 w 1103566"/>
                <a:gd name="connsiteY5" fmla="*/ 530162 h 1060799"/>
                <a:gd name="connsiteX6" fmla="*/ 551783 w 1103566"/>
                <a:gd name="connsiteY6" fmla="*/ 153924 h 1060799"/>
                <a:gd name="connsiteX7" fmla="*/ 885158 w 1103566"/>
                <a:gd name="connsiteY7" fmla="*/ 530162 h 1060799"/>
                <a:gd name="connsiteX8" fmla="*/ 551783 w 1103566"/>
                <a:gd name="connsiteY8" fmla="*/ 906209 h 1060799"/>
                <a:gd name="connsiteX9" fmla="*/ 218408 w 1103566"/>
                <a:gd name="connsiteY9" fmla="*/ 530162 h 1060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3566" h="1060799">
                  <a:moveTo>
                    <a:pt x="0" y="530162"/>
                  </a:moveTo>
                  <a:cubicBezTo>
                    <a:pt x="0" y="944499"/>
                    <a:pt x="334804" y="1060799"/>
                    <a:pt x="551783" y="1060799"/>
                  </a:cubicBezTo>
                  <a:cubicBezTo>
                    <a:pt x="768763" y="1060799"/>
                    <a:pt x="1103567" y="944499"/>
                    <a:pt x="1103567" y="530162"/>
                  </a:cubicBezTo>
                  <a:cubicBezTo>
                    <a:pt x="1103567" y="115824"/>
                    <a:pt x="768763" y="0"/>
                    <a:pt x="551593" y="0"/>
                  </a:cubicBezTo>
                  <a:cubicBezTo>
                    <a:pt x="334423" y="0"/>
                    <a:pt x="0" y="115729"/>
                    <a:pt x="0" y="530162"/>
                  </a:cubicBezTo>
                  <a:close/>
                  <a:moveTo>
                    <a:pt x="218408" y="530162"/>
                  </a:moveTo>
                  <a:cubicBezTo>
                    <a:pt x="218408" y="236506"/>
                    <a:pt x="421291" y="153924"/>
                    <a:pt x="551783" y="153924"/>
                  </a:cubicBezTo>
                  <a:cubicBezTo>
                    <a:pt x="682276" y="153924"/>
                    <a:pt x="885158" y="236506"/>
                    <a:pt x="885158" y="530162"/>
                  </a:cubicBezTo>
                  <a:cubicBezTo>
                    <a:pt x="885158" y="823817"/>
                    <a:pt x="682847" y="906209"/>
                    <a:pt x="551783" y="906209"/>
                  </a:cubicBezTo>
                  <a:cubicBezTo>
                    <a:pt x="420719" y="906209"/>
                    <a:pt x="218408" y="824389"/>
                    <a:pt x="218408" y="530162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136939E-BD03-4F0F-B6A3-7CB1E24FE9C5}"/>
                </a:ext>
              </a:extLst>
            </p:cNvPr>
            <p:cNvSpPr/>
            <p:nvPr/>
          </p:nvSpPr>
          <p:spPr>
            <a:xfrm>
              <a:off x="2776060" y="1884902"/>
              <a:ext cx="204787" cy="1294447"/>
            </a:xfrm>
            <a:custGeom>
              <a:avLst/>
              <a:gdLst>
                <a:gd name="connsiteX0" fmla="*/ 0 w 204787"/>
                <a:gd name="connsiteY0" fmla="*/ 0 h 1294447"/>
                <a:gd name="connsiteX1" fmla="*/ 0 w 204787"/>
                <a:gd name="connsiteY1" fmla="*/ 1294447 h 1294447"/>
                <a:gd name="connsiteX2" fmla="*/ 204788 w 204787"/>
                <a:gd name="connsiteY2" fmla="*/ 1151001 h 1294447"/>
                <a:gd name="connsiteX3" fmla="*/ 204788 w 204787"/>
                <a:gd name="connsiteY3" fmla="*/ 0 h 1294447"/>
                <a:gd name="connsiteX4" fmla="*/ 0 w 204787"/>
                <a:gd name="connsiteY4" fmla="*/ 0 h 12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787" h="1294447">
                  <a:moveTo>
                    <a:pt x="0" y="0"/>
                  </a:moveTo>
                  <a:lnTo>
                    <a:pt x="0" y="1294447"/>
                  </a:lnTo>
                  <a:lnTo>
                    <a:pt x="204788" y="1151001"/>
                  </a:lnTo>
                  <a:lnTo>
                    <a:pt x="20478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0134E7B-5314-4C76-8536-DE7793A693F2}"/>
                </a:ext>
              </a:extLst>
            </p:cNvPr>
            <p:cNvSpPr/>
            <p:nvPr/>
          </p:nvSpPr>
          <p:spPr>
            <a:xfrm>
              <a:off x="2776060" y="3083909"/>
              <a:ext cx="3583971" cy="170211"/>
            </a:xfrm>
            <a:custGeom>
              <a:avLst/>
              <a:gdLst>
                <a:gd name="connsiteX0" fmla="*/ 243173 w 3583971"/>
                <a:gd name="connsiteY0" fmla="*/ 0 h 170211"/>
                <a:gd name="connsiteX1" fmla="*/ 0 w 3583971"/>
                <a:gd name="connsiteY1" fmla="*/ 170212 h 170211"/>
                <a:gd name="connsiteX2" fmla="*/ 3583972 w 3583971"/>
                <a:gd name="connsiteY2" fmla="*/ 170212 h 170211"/>
                <a:gd name="connsiteX3" fmla="*/ 3583972 w 3583971"/>
                <a:gd name="connsiteY3" fmla="*/ 0 h 170211"/>
                <a:gd name="connsiteX4" fmla="*/ 243173 w 3583971"/>
                <a:gd name="connsiteY4" fmla="*/ 0 h 17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971" h="170211">
                  <a:moveTo>
                    <a:pt x="243173" y="0"/>
                  </a:moveTo>
                  <a:lnTo>
                    <a:pt x="0" y="170212"/>
                  </a:lnTo>
                  <a:lnTo>
                    <a:pt x="3583972" y="170212"/>
                  </a:lnTo>
                  <a:lnTo>
                    <a:pt x="3583972" y="0"/>
                  </a:lnTo>
                  <a:lnTo>
                    <a:pt x="243173" y="0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2731907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outdoor&#10;&#10;Description automatically generated">
            <a:extLst>
              <a:ext uri="{FF2B5EF4-FFF2-40B4-BE49-F238E27FC236}">
                <a16:creationId xmlns:a16="http://schemas.microsoft.com/office/drawing/2014/main" id="{47BCA59A-CB9D-4374-989A-DA9E4E66528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1815275"/>
            <a:ext cx="9143998" cy="3328225"/>
          </a:xfrm>
          <a:prstGeom prst="rect">
            <a:avLst/>
          </a:prstGeom>
        </p:spPr>
      </p:pic>
      <p:sp>
        <p:nvSpPr>
          <p:cNvPr id="53" name="Freeform 12">
            <a:extLst>
              <a:ext uri="{FF2B5EF4-FFF2-40B4-BE49-F238E27FC236}">
                <a16:creationId xmlns:a16="http://schemas.microsoft.com/office/drawing/2014/main" id="{CFC17D9C-B021-42E6-8F67-6E357DEF9403}"/>
              </a:ext>
            </a:extLst>
          </p:cNvPr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pic>
        <p:nvPicPr>
          <p:cNvPr id="54" name="Picture 9">
            <a:extLst>
              <a:ext uri="{FF2B5EF4-FFF2-40B4-BE49-F238E27FC236}">
                <a16:creationId xmlns:a16="http://schemas.microsoft.com/office/drawing/2014/main" id="{4FDCACF0-FE0D-4AF6-AD1D-3EE9CAA9E3A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083552" y="4677914"/>
            <a:ext cx="736601" cy="28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Freeform 12">
            <a:extLst>
              <a:ext uri="{FF2B5EF4-FFF2-40B4-BE49-F238E27FC236}">
                <a16:creationId xmlns:a16="http://schemas.microsoft.com/office/drawing/2014/main" id="{6CBC22AC-A6F6-4FCB-9E92-B1C0615EB0C1}"/>
              </a:ext>
            </a:extLst>
          </p:cNvPr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37" name="Text Placeholder 5">
            <a:extLst>
              <a:ext uri="{FF2B5EF4-FFF2-40B4-BE49-F238E27FC236}">
                <a16:creationId xmlns:a16="http://schemas.microsoft.com/office/drawing/2014/main" id="{F2DA7FCC-22F2-4ECE-B6A6-3C451E21198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850" y="917310"/>
            <a:ext cx="8496300" cy="292321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[Subtitle]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E9549BEA-6B2B-4CFC-BED8-DAE53DA92CE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850" y="539527"/>
            <a:ext cx="1297132" cy="4318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CV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563FF721-4E29-4306-B727-9072C01A314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31788" y="2571749"/>
            <a:ext cx="1980000" cy="1871663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72000" tIns="36000" rIns="72000" bIns="0"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 marL="538089" indent="-274600">
              <a:buFont typeface="Arial" panose="020B0604020202020204" pitchFamily="34" charset="0"/>
              <a:buChar char="•"/>
              <a:defRPr sz="14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ACF2AB16-A4F8-426F-9F96-50FF1A8AA349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36454" y="1311275"/>
            <a:ext cx="1009332" cy="1008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0" tIns="72000" rIns="0" bIns="0"/>
          <a:lstStyle>
            <a:lvl1pPr algn="ctr">
              <a:defRPr sz="1000" b="0"/>
            </a:lvl1pPr>
          </a:lstStyle>
          <a:p>
            <a:r>
              <a:rPr lang="en-GB" dirty="0"/>
              <a:t>CV IMAGE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5454379-E3C0-4F4B-9837-0C9186CAA445}"/>
              </a:ext>
            </a:extLst>
          </p:cNvPr>
          <p:cNvCxnSpPr/>
          <p:nvPr userDrawn="1"/>
        </p:nvCxnSpPr>
        <p:spPr>
          <a:xfrm>
            <a:off x="331788" y="4443413"/>
            <a:ext cx="1980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C308AB7A-F394-4258-A819-714348F64FD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506534" y="2571749"/>
            <a:ext cx="1980000" cy="1871663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72000" tIns="36000" rIns="72000" bIns="0"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 marL="538089" indent="-274600">
              <a:buFont typeface="Arial" panose="020B0604020202020204" pitchFamily="34" charset="0"/>
              <a:buChar char="•"/>
              <a:defRPr sz="14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538FF5-020B-41D3-B46F-519117306A53}"/>
              </a:ext>
            </a:extLst>
          </p:cNvPr>
          <p:cNvCxnSpPr/>
          <p:nvPr userDrawn="1"/>
        </p:nvCxnSpPr>
        <p:spPr>
          <a:xfrm>
            <a:off x="2506534" y="4443413"/>
            <a:ext cx="1980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42C8D4AB-7E3D-4C95-B598-EF2D867C7B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81280" y="2571749"/>
            <a:ext cx="1980000" cy="1871663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72000" tIns="36000" rIns="72000" bIns="0"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 marL="538089" indent="-274600">
              <a:buFont typeface="Arial" panose="020B0604020202020204" pitchFamily="34" charset="0"/>
              <a:buChar char="•"/>
              <a:defRPr sz="14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3F5E04A-4270-4D67-B8EF-5F0B6989C55B}"/>
              </a:ext>
            </a:extLst>
          </p:cNvPr>
          <p:cNvCxnSpPr/>
          <p:nvPr userDrawn="1"/>
        </p:nvCxnSpPr>
        <p:spPr>
          <a:xfrm>
            <a:off x="4681280" y="4443413"/>
            <a:ext cx="1980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46BF18D2-994A-49FB-9629-8B4E7EADD90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56025" y="2571749"/>
            <a:ext cx="1980000" cy="1871663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72000" tIns="36000" rIns="72000" bIns="0"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 marL="538089" indent="-274600">
              <a:buFont typeface="Arial" panose="020B0604020202020204" pitchFamily="34" charset="0"/>
              <a:buChar char="•"/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5103427-CB54-4559-B15A-9746C6BFAA3B}"/>
              </a:ext>
            </a:extLst>
          </p:cNvPr>
          <p:cNvCxnSpPr/>
          <p:nvPr userDrawn="1"/>
        </p:nvCxnSpPr>
        <p:spPr>
          <a:xfrm>
            <a:off x="6856025" y="4443413"/>
            <a:ext cx="1980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icture Placeholder 8">
            <a:extLst>
              <a:ext uri="{FF2B5EF4-FFF2-40B4-BE49-F238E27FC236}">
                <a16:creationId xmlns:a16="http://schemas.microsoft.com/office/drawing/2014/main" id="{261639F8-3A7F-40C2-9F9E-34774326DA01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2951163" y="1311275"/>
            <a:ext cx="1009332" cy="1008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0" tIns="72000" rIns="0" bIns="0"/>
          <a:lstStyle>
            <a:lvl1pPr algn="ctr">
              <a:defRPr sz="1000" b="0"/>
            </a:lvl1pPr>
          </a:lstStyle>
          <a:p>
            <a:r>
              <a:rPr lang="en-GB" dirty="0"/>
              <a:t>CV IMAGE</a:t>
            </a:r>
          </a:p>
        </p:txBody>
      </p:sp>
      <p:sp>
        <p:nvSpPr>
          <p:cNvPr id="19" name="Picture Placeholder 8">
            <a:extLst>
              <a:ext uri="{FF2B5EF4-FFF2-40B4-BE49-F238E27FC236}">
                <a16:creationId xmlns:a16="http://schemas.microsoft.com/office/drawing/2014/main" id="{1E62781D-0633-4623-A194-061A94FB681A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5183507" y="1311275"/>
            <a:ext cx="1009332" cy="1008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0" tIns="72000" rIns="0" bIns="0"/>
          <a:lstStyle>
            <a:lvl1pPr algn="ctr">
              <a:defRPr sz="1000" b="0"/>
            </a:lvl1pPr>
          </a:lstStyle>
          <a:p>
            <a:r>
              <a:rPr lang="en-GB" dirty="0"/>
              <a:t>CV IMAGE</a:t>
            </a:r>
          </a:p>
        </p:txBody>
      </p:sp>
      <p:sp>
        <p:nvSpPr>
          <p:cNvPr id="20" name="Picture Placeholder 8">
            <a:extLst>
              <a:ext uri="{FF2B5EF4-FFF2-40B4-BE49-F238E27FC236}">
                <a16:creationId xmlns:a16="http://schemas.microsoft.com/office/drawing/2014/main" id="{C8B591D2-A9B3-4753-A5FD-CACFDB6FAE6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7298216" y="1311275"/>
            <a:ext cx="1009332" cy="1008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0" tIns="72000" rIns="0" bIns="0"/>
          <a:lstStyle>
            <a:lvl1pPr algn="ctr">
              <a:defRPr sz="1000" b="0"/>
            </a:lvl1pPr>
          </a:lstStyle>
          <a:p>
            <a:r>
              <a:rPr lang="en-GB" dirty="0"/>
              <a:t>CV IMAGE</a:t>
            </a:r>
          </a:p>
        </p:txBody>
      </p:sp>
    </p:spTree>
    <p:extLst>
      <p:ext uri="{BB962C8B-B14F-4D97-AF65-F5344CB8AC3E}">
        <p14:creationId xmlns:p14="http://schemas.microsoft.com/office/powerpoint/2010/main" val="38853692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Imag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41664A01-F92A-4A01-A1A3-02EE7EDE256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9144000" cy="5143501"/>
          </a:xfrm>
          <a:prstGeom prst="rect">
            <a:avLst/>
          </a:prstGeom>
        </p:spPr>
      </p:pic>
      <p:pic>
        <p:nvPicPr>
          <p:cNvPr id="20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Subtitle 2">
            <a:extLst>
              <a:ext uri="{FF2B5EF4-FFF2-40B4-BE49-F238E27FC236}">
                <a16:creationId xmlns:a16="http://schemas.microsoft.com/office/drawing/2014/main" id="{A7AC8DB4-04E3-4292-AF79-B699B062245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850" y="2576408"/>
            <a:ext cx="3817076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800" b="0">
                <a:solidFill>
                  <a:schemeClr val="bg1"/>
                </a:solidFill>
                <a:latin typeface="+mn-lt"/>
              </a:defRPr>
            </a:lvl1pPr>
            <a:lvl2pPr marL="45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8AEDFA2E-32BD-4484-A87E-863EED49A540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1" y="1706313"/>
            <a:ext cx="3817075" cy="6894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3" name="Text Placeholder 29">
            <a:extLst>
              <a:ext uri="{FF2B5EF4-FFF2-40B4-BE49-F238E27FC236}">
                <a16:creationId xmlns:a16="http://schemas.microsoft.com/office/drawing/2014/main" id="{3209EAD9-0E64-4CB1-A6D9-EFA7DB260D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1871799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bg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C53A110B-7470-401B-8708-E02434FD373F}"/>
              </a:ext>
            </a:extLst>
          </p:cNvPr>
          <p:cNvGrpSpPr/>
          <p:nvPr userDrawn="1"/>
        </p:nvGrpSpPr>
        <p:grpSpPr>
          <a:xfrm>
            <a:off x="1459458" y="3730616"/>
            <a:ext cx="122998" cy="1417647"/>
            <a:chOff x="512401" y="3730616"/>
            <a:chExt cx="122998" cy="1417647"/>
          </a:xfrm>
        </p:grpSpPr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4AEC5F75-00B5-4B6F-BD9F-83D72031760A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2401" y="3730616"/>
              <a:ext cx="122998" cy="703847"/>
            </a:xfrm>
            <a:custGeom>
              <a:avLst/>
              <a:gdLst>
                <a:gd name="connsiteX0" fmla="*/ 0 w 10000"/>
                <a:gd name="connsiteY0" fmla="*/ 1864 h 13134"/>
                <a:gd name="connsiteX1" fmla="*/ 0 w 10000"/>
                <a:gd name="connsiteY1" fmla="*/ 10000 h 13134"/>
                <a:gd name="connsiteX2" fmla="*/ 10000 w 10000"/>
                <a:gd name="connsiteY2" fmla="*/ 13134 h 13134"/>
                <a:gd name="connsiteX3" fmla="*/ 10000 w 10000"/>
                <a:gd name="connsiteY3" fmla="*/ 0 h 13134"/>
                <a:gd name="connsiteX4" fmla="*/ 0 w 10000"/>
                <a:gd name="connsiteY4" fmla="*/ 1864 h 13134"/>
                <a:gd name="connsiteX0" fmla="*/ 0 w 10000"/>
                <a:gd name="connsiteY0" fmla="*/ 1864 h 15072"/>
                <a:gd name="connsiteX1" fmla="*/ 157 w 10000"/>
                <a:gd name="connsiteY1" fmla="*/ 15072 h 15072"/>
                <a:gd name="connsiteX2" fmla="*/ 10000 w 10000"/>
                <a:gd name="connsiteY2" fmla="*/ 13134 h 15072"/>
                <a:gd name="connsiteX3" fmla="*/ 10000 w 10000"/>
                <a:gd name="connsiteY3" fmla="*/ 0 h 15072"/>
                <a:gd name="connsiteX4" fmla="*/ 0 w 10000"/>
                <a:gd name="connsiteY4" fmla="*/ 1864 h 15072"/>
                <a:gd name="connsiteX0" fmla="*/ 0 w 10000"/>
                <a:gd name="connsiteY0" fmla="*/ 1864 h 16721"/>
                <a:gd name="connsiteX1" fmla="*/ 314 w 10000"/>
                <a:gd name="connsiteY1" fmla="*/ 16721 h 16721"/>
                <a:gd name="connsiteX2" fmla="*/ 10000 w 10000"/>
                <a:gd name="connsiteY2" fmla="*/ 13134 h 16721"/>
                <a:gd name="connsiteX3" fmla="*/ 10000 w 10000"/>
                <a:gd name="connsiteY3" fmla="*/ 0 h 16721"/>
                <a:gd name="connsiteX4" fmla="*/ 0 w 10000"/>
                <a:gd name="connsiteY4" fmla="*/ 1864 h 16721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28 w 10128"/>
                <a:gd name="connsiteY0" fmla="*/ 1864 h 15236"/>
                <a:gd name="connsiteX1" fmla="*/ 128 w 10128"/>
                <a:gd name="connsiteY1" fmla="*/ 15236 h 15236"/>
                <a:gd name="connsiteX2" fmla="*/ 10128 w 10128"/>
                <a:gd name="connsiteY2" fmla="*/ 13134 h 15236"/>
                <a:gd name="connsiteX3" fmla="*/ 10128 w 10128"/>
                <a:gd name="connsiteY3" fmla="*/ 0 h 15236"/>
                <a:gd name="connsiteX4" fmla="*/ 128 w 10128"/>
                <a:gd name="connsiteY4" fmla="*/ 1864 h 1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8" h="15236">
                  <a:moveTo>
                    <a:pt x="128" y="1864"/>
                  </a:moveTo>
                  <a:cubicBezTo>
                    <a:pt x="-134" y="1731"/>
                    <a:pt x="76" y="15328"/>
                    <a:pt x="128" y="15236"/>
                  </a:cubicBezTo>
                  <a:lnTo>
                    <a:pt x="10128" y="13134"/>
                  </a:lnTo>
                  <a:lnTo>
                    <a:pt x="10128" y="0"/>
                  </a:lnTo>
                  <a:lnTo>
                    <a:pt x="128" y="1864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8B33F8D8-FF2D-4216-BD21-0C829B5973ED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68630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7" name="Freeform 12">
              <a:extLst>
                <a:ext uri="{FF2B5EF4-FFF2-40B4-BE49-F238E27FC236}">
                  <a16:creationId xmlns:a16="http://schemas.microsoft.com/office/drawing/2014/main" id="{01537655-E790-4536-A06C-9ECCAF16D5C8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330963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4BEF30A-2FB9-4C1C-9CC4-C59C979A9E9A}"/>
              </a:ext>
            </a:extLst>
          </p:cNvPr>
          <p:cNvGrpSpPr/>
          <p:nvPr userDrawn="1"/>
        </p:nvGrpSpPr>
        <p:grpSpPr>
          <a:xfrm>
            <a:off x="1461968" y="0"/>
            <a:ext cx="121444" cy="1052783"/>
            <a:chOff x="514911" y="0"/>
            <a:chExt cx="121444" cy="1052783"/>
          </a:xfrm>
        </p:grpSpPr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id="{218A3D99-32EC-4656-94F1-EFEDE1BC988C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B3A15FDC-1174-4A7E-93EE-23F263809169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346868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Freeform 12">
              <a:extLst>
                <a:ext uri="{FF2B5EF4-FFF2-40B4-BE49-F238E27FC236}">
                  <a16:creationId xmlns:a16="http://schemas.microsoft.com/office/drawing/2014/main" id="{2ED25096-639F-4D73-B8DB-122658C6B91B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59082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1903664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_Imag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EC76FA61-D9A0-48D8-9105-2422863413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4764"/>
            <a:ext cx="9144000" cy="5148264"/>
          </a:xfrm>
          <a:prstGeom prst="rect">
            <a:avLst/>
          </a:prstGeom>
        </p:spPr>
      </p:pic>
      <p:pic>
        <p:nvPicPr>
          <p:cNvPr id="20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Subtitle 2">
            <a:extLst>
              <a:ext uri="{FF2B5EF4-FFF2-40B4-BE49-F238E27FC236}">
                <a16:creationId xmlns:a16="http://schemas.microsoft.com/office/drawing/2014/main" id="{A7AC8DB4-04E3-4292-AF79-B699B062245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850" y="2576408"/>
            <a:ext cx="3817076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800" b="0">
                <a:solidFill>
                  <a:schemeClr val="bg1"/>
                </a:solidFill>
                <a:latin typeface="+mn-lt"/>
              </a:defRPr>
            </a:lvl1pPr>
            <a:lvl2pPr marL="45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8AEDFA2E-32BD-4484-A87E-863EED49A540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1" y="1706313"/>
            <a:ext cx="3817075" cy="6894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3" name="Text Placeholder 29">
            <a:extLst>
              <a:ext uri="{FF2B5EF4-FFF2-40B4-BE49-F238E27FC236}">
                <a16:creationId xmlns:a16="http://schemas.microsoft.com/office/drawing/2014/main" id="{3209EAD9-0E64-4CB1-A6D9-EFA7DB260D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1871799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bg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C53A110B-7470-401B-8708-E02434FD373F}"/>
              </a:ext>
            </a:extLst>
          </p:cNvPr>
          <p:cNvGrpSpPr/>
          <p:nvPr userDrawn="1"/>
        </p:nvGrpSpPr>
        <p:grpSpPr>
          <a:xfrm>
            <a:off x="1459458" y="3730616"/>
            <a:ext cx="122998" cy="1417647"/>
            <a:chOff x="512401" y="3730616"/>
            <a:chExt cx="122998" cy="1417647"/>
          </a:xfrm>
        </p:grpSpPr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4AEC5F75-00B5-4B6F-BD9F-83D72031760A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2401" y="3730616"/>
              <a:ext cx="122998" cy="703847"/>
            </a:xfrm>
            <a:custGeom>
              <a:avLst/>
              <a:gdLst>
                <a:gd name="connsiteX0" fmla="*/ 0 w 10000"/>
                <a:gd name="connsiteY0" fmla="*/ 1864 h 13134"/>
                <a:gd name="connsiteX1" fmla="*/ 0 w 10000"/>
                <a:gd name="connsiteY1" fmla="*/ 10000 h 13134"/>
                <a:gd name="connsiteX2" fmla="*/ 10000 w 10000"/>
                <a:gd name="connsiteY2" fmla="*/ 13134 h 13134"/>
                <a:gd name="connsiteX3" fmla="*/ 10000 w 10000"/>
                <a:gd name="connsiteY3" fmla="*/ 0 h 13134"/>
                <a:gd name="connsiteX4" fmla="*/ 0 w 10000"/>
                <a:gd name="connsiteY4" fmla="*/ 1864 h 13134"/>
                <a:gd name="connsiteX0" fmla="*/ 0 w 10000"/>
                <a:gd name="connsiteY0" fmla="*/ 1864 h 15072"/>
                <a:gd name="connsiteX1" fmla="*/ 157 w 10000"/>
                <a:gd name="connsiteY1" fmla="*/ 15072 h 15072"/>
                <a:gd name="connsiteX2" fmla="*/ 10000 w 10000"/>
                <a:gd name="connsiteY2" fmla="*/ 13134 h 15072"/>
                <a:gd name="connsiteX3" fmla="*/ 10000 w 10000"/>
                <a:gd name="connsiteY3" fmla="*/ 0 h 15072"/>
                <a:gd name="connsiteX4" fmla="*/ 0 w 10000"/>
                <a:gd name="connsiteY4" fmla="*/ 1864 h 15072"/>
                <a:gd name="connsiteX0" fmla="*/ 0 w 10000"/>
                <a:gd name="connsiteY0" fmla="*/ 1864 h 16721"/>
                <a:gd name="connsiteX1" fmla="*/ 314 w 10000"/>
                <a:gd name="connsiteY1" fmla="*/ 16721 h 16721"/>
                <a:gd name="connsiteX2" fmla="*/ 10000 w 10000"/>
                <a:gd name="connsiteY2" fmla="*/ 13134 h 16721"/>
                <a:gd name="connsiteX3" fmla="*/ 10000 w 10000"/>
                <a:gd name="connsiteY3" fmla="*/ 0 h 16721"/>
                <a:gd name="connsiteX4" fmla="*/ 0 w 10000"/>
                <a:gd name="connsiteY4" fmla="*/ 1864 h 16721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28 w 10128"/>
                <a:gd name="connsiteY0" fmla="*/ 1864 h 15236"/>
                <a:gd name="connsiteX1" fmla="*/ 128 w 10128"/>
                <a:gd name="connsiteY1" fmla="*/ 15236 h 15236"/>
                <a:gd name="connsiteX2" fmla="*/ 10128 w 10128"/>
                <a:gd name="connsiteY2" fmla="*/ 13134 h 15236"/>
                <a:gd name="connsiteX3" fmla="*/ 10128 w 10128"/>
                <a:gd name="connsiteY3" fmla="*/ 0 h 15236"/>
                <a:gd name="connsiteX4" fmla="*/ 128 w 10128"/>
                <a:gd name="connsiteY4" fmla="*/ 1864 h 1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8" h="15236">
                  <a:moveTo>
                    <a:pt x="128" y="1864"/>
                  </a:moveTo>
                  <a:cubicBezTo>
                    <a:pt x="-134" y="1731"/>
                    <a:pt x="76" y="15328"/>
                    <a:pt x="128" y="15236"/>
                  </a:cubicBezTo>
                  <a:lnTo>
                    <a:pt x="10128" y="13134"/>
                  </a:lnTo>
                  <a:lnTo>
                    <a:pt x="10128" y="0"/>
                  </a:lnTo>
                  <a:lnTo>
                    <a:pt x="128" y="1864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8B33F8D8-FF2D-4216-BD21-0C829B5973ED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68630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7" name="Freeform 12">
              <a:extLst>
                <a:ext uri="{FF2B5EF4-FFF2-40B4-BE49-F238E27FC236}">
                  <a16:creationId xmlns:a16="http://schemas.microsoft.com/office/drawing/2014/main" id="{01537655-E790-4536-A06C-9ECCAF16D5C8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330963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4BEF30A-2FB9-4C1C-9CC4-C59C979A9E9A}"/>
              </a:ext>
            </a:extLst>
          </p:cNvPr>
          <p:cNvGrpSpPr/>
          <p:nvPr userDrawn="1"/>
        </p:nvGrpSpPr>
        <p:grpSpPr>
          <a:xfrm>
            <a:off x="1461968" y="0"/>
            <a:ext cx="121444" cy="1052783"/>
            <a:chOff x="514911" y="0"/>
            <a:chExt cx="121444" cy="1052783"/>
          </a:xfrm>
        </p:grpSpPr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id="{218A3D99-32EC-4656-94F1-EFEDE1BC988C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B3A15FDC-1174-4A7E-93EE-23F263809169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346868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Freeform 12">
              <a:extLst>
                <a:ext uri="{FF2B5EF4-FFF2-40B4-BE49-F238E27FC236}">
                  <a16:creationId xmlns:a16="http://schemas.microsoft.com/office/drawing/2014/main" id="{2ED25096-639F-4D73-B8DB-122658C6B91B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59082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48626902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OVER_Imag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192FCC-27BB-489E-9B8A-0290E3DD743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-1"/>
            <a:ext cx="9144000" cy="5143501"/>
          </a:xfrm>
          <a:prstGeom prst="rect">
            <a:avLst/>
          </a:prstGeom>
        </p:spPr>
      </p:pic>
      <p:pic>
        <p:nvPicPr>
          <p:cNvPr id="20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Subtitle 2">
            <a:extLst>
              <a:ext uri="{FF2B5EF4-FFF2-40B4-BE49-F238E27FC236}">
                <a16:creationId xmlns:a16="http://schemas.microsoft.com/office/drawing/2014/main" id="{A7AC8DB4-04E3-4292-AF79-B699B062245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850" y="2576408"/>
            <a:ext cx="3817076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800" b="0">
                <a:solidFill>
                  <a:schemeClr val="bg1"/>
                </a:solidFill>
                <a:latin typeface="+mn-lt"/>
              </a:defRPr>
            </a:lvl1pPr>
            <a:lvl2pPr marL="45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8AEDFA2E-32BD-4484-A87E-863EED49A540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1" y="1706313"/>
            <a:ext cx="3817075" cy="6894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3" name="Text Placeholder 29">
            <a:extLst>
              <a:ext uri="{FF2B5EF4-FFF2-40B4-BE49-F238E27FC236}">
                <a16:creationId xmlns:a16="http://schemas.microsoft.com/office/drawing/2014/main" id="{3209EAD9-0E64-4CB1-A6D9-EFA7DB260D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1871799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bg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C53A110B-7470-401B-8708-E02434FD373F}"/>
              </a:ext>
            </a:extLst>
          </p:cNvPr>
          <p:cNvGrpSpPr/>
          <p:nvPr userDrawn="1"/>
        </p:nvGrpSpPr>
        <p:grpSpPr>
          <a:xfrm>
            <a:off x="1459458" y="3730616"/>
            <a:ext cx="122998" cy="1417647"/>
            <a:chOff x="512401" y="3730616"/>
            <a:chExt cx="122998" cy="1417647"/>
          </a:xfrm>
        </p:grpSpPr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4AEC5F75-00B5-4B6F-BD9F-83D72031760A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2401" y="3730616"/>
              <a:ext cx="122998" cy="703847"/>
            </a:xfrm>
            <a:custGeom>
              <a:avLst/>
              <a:gdLst>
                <a:gd name="connsiteX0" fmla="*/ 0 w 10000"/>
                <a:gd name="connsiteY0" fmla="*/ 1864 h 13134"/>
                <a:gd name="connsiteX1" fmla="*/ 0 w 10000"/>
                <a:gd name="connsiteY1" fmla="*/ 10000 h 13134"/>
                <a:gd name="connsiteX2" fmla="*/ 10000 w 10000"/>
                <a:gd name="connsiteY2" fmla="*/ 13134 h 13134"/>
                <a:gd name="connsiteX3" fmla="*/ 10000 w 10000"/>
                <a:gd name="connsiteY3" fmla="*/ 0 h 13134"/>
                <a:gd name="connsiteX4" fmla="*/ 0 w 10000"/>
                <a:gd name="connsiteY4" fmla="*/ 1864 h 13134"/>
                <a:gd name="connsiteX0" fmla="*/ 0 w 10000"/>
                <a:gd name="connsiteY0" fmla="*/ 1864 h 15072"/>
                <a:gd name="connsiteX1" fmla="*/ 157 w 10000"/>
                <a:gd name="connsiteY1" fmla="*/ 15072 h 15072"/>
                <a:gd name="connsiteX2" fmla="*/ 10000 w 10000"/>
                <a:gd name="connsiteY2" fmla="*/ 13134 h 15072"/>
                <a:gd name="connsiteX3" fmla="*/ 10000 w 10000"/>
                <a:gd name="connsiteY3" fmla="*/ 0 h 15072"/>
                <a:gd name="connsiteX4" fmla="*/ 0 w 10000"/>
                <a:gd name="connsiteY4" fmla="*/ 1864 h 15072"/>
                <a:gd name="connsiteX0" fmla="*/ 0 w 10000"/>
                <a:gd name="connsiteY0" fmla="*/ 1864 h 16721"/>
                <a:gd name="connsiteX1" fmla="*/ 314 w 10000"/>
                <a:gd name="connsiteY1" fmla="*/ 16721 h 16721"/>
                <a:gd name="connsiteX2" fmla="*/ 10000 w 10000"/>
                <a:gd name="connsiteY2" fmla="*/ 13134 h 16721"/>
                <a:gd name="connsiteX3" fmla="*/ 10000 w 10000"/>
                <a:gd name="connsiteY3" fmla="*/ 0 h 16721"/>
                <a:gd name="connsiteX4" fmla="*/ 0 w 10000"/>
                <a:gd name="connsiteY4" fmla="*/ 1864 h 16721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28 w 10128"/>
                <a:gd name="connsiteY0" fmla="*/ 1864 h 15236"/>
                <a:gd name="connsiteX1" fmla="*/ 128 w 10128"/>
                <a:gd name="connsiteY1" fmla="*/ 15236 h 15236"/>
                <a:gd name="connsiteX2" fmla="*/ 10128 w 10128"/>
                <a:gd name="connsiteY2" fmla="*/ 13134 h 15236"/>
                <a:gd name="connsiteX3" fmla="*/ 10128 w 10128"/>
                <a:gd name="connsiteY3" fmla="*/ 0 h 15236"/>
                <a:gd name="connsiteX4" fmla="*/ 128 w 10128"/>
                <a:gd name="connsiteY4" fmla="*/ 1864 h 1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8" h="15236">
                  <a:moveTo>
                    <a:pt x="128" y="1864"/>
                  </a:moveTo>
                  <a:cubicBezTo>
                    <a:pt x="-134" y="1731"/>
                    <a:pt x="76" y="15328"/>
                    <a:pt x="128" y="15236"/>
                  </a:cubicBezTo>
                  <a:lnTo>
                    <a:pt x="10128" y="13134"/>
                  </a:lnTo>
                  <a:lnTo>
                    <a:pt x="10128" y="0"/>
                  </a:lnTo>
                  <a:lnTo>
                    <a:pt x="128" y="1864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8B33F8D8-FF2D-4216-BD21-0C829B5973ED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68630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7" name="Freeform 12">
              <a:extLst>
                <a:ext uri="{FF2B5EF4-FFF2-40B4-BE49-F238E27FC236}">
                  <a16:creationId xmlns:a16="http://schemas.microsoft.com/office/drawing/2014/main" id="{01537655-E790-4536-A06C-9ECCAF16D5C8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330963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4BEF30A-2FB9-4C1C-9CC4-C59C979A9E9A}"/>
              </a:ext>
            </a:extLst>
          </p:cNvPr>
          <p:cNvGrpSpPr/>
          <p:nvPr userDrawn="1"/>
        </p:nvGrpSpPr>
        <p:grpSpPr>
          <a:xfrm>
            <a:off x="1461968" y="0"/>
            <a:ext cx="121444" cy="1052783"/>
            <a:chOff x="514911" y="0"/>
            <a:chExt cx="121444" cy="1052783"/>
          </a:xfrm>
        </p:grpSpPr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id="{218A3D99-32EC-4656-94F1-EFEDE1BC988C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B3A15FDC-1174-4A7E-93EE-23F263809169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346868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Freeform 12">
              <a:extLst>
                <a:ext uri="{FF2B5EF4-FFF2-40B4-BE49-F238E27FC236}">
                  <a16:creationId xmlns:a16="http://schemas.microsoft.com/office/drawing/2014/main" id="{2ED25096-639F-4D73-B8DB-122658C6B91B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59082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44204130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COVER_Imag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2C36B22-DF8F-47C0-BB52-7D7F265664A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9144000" cy="5175835"/>
          </a:xfrm>
          <a:prstGeom prst="rect">
            <a:avLst/>
          </a:prstGeom>
        </p:spPr>
      </p:pic>
      <p:pic>
        <p:nvPicPr>
          <p:cNvPr id="20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Subtitle 2">
            <a:extLst>
              <a:ext uri="{FF2B5EF4-FFF2-40B4-BE49-F238E27FC236}">
                <a16:creationId xmlns:a16="http://schemas.microsoft.com/office/drawing/2014/main" id="{A7AC8DB4-04E3-4292-AF79-B699B062245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850" y="2922137"/>
            <a:ext cx="3817076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800" b="0">
                <a:solidFill>
                  <a:schemeClr val="bg1"/>
                </a:solidFill>
                <a:latin typeface="+mn-lt"/>
              </a:defRPr>
            </a:lvl1pPr>
            <a:lvl2pPr marL="45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8AEDFA2E-32BD-4484-A87E-863EED49A540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1" y="2052042"/>
            <a:ext cx="3817075" cy="6894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3" name="Text Placeholder 29">
            <a:extLst>
              <a:ext uri="{FF2B5EF4-FFF2-40B4-BE49-F238E27FC236}">
                <a16:creationId xmlns:a16="http://schemas.microsoft.com/office/drawing/2014/main" id="{3209EAD9-0E64-4CB1-A6D9-EFA7DB260D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1871799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bg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C53A110B-7470-401B-8708-E02434FD373F}"/>
              </a:ext>
            </a:extLst>
          </p:cNvPr>
          <p:cNvGrpSpPr/>
          <p:nvPr userDrawn="1"/>
        </p:nvGrpSpPr>
        <p:grpSpPr>
          <a:xfrm>
            <a:off x="1459458" y="3730616"/>
            <a:ext cx="122998" cy="1417647"/>
            <a:chOff x="512401" y="3730616"/>
            <a:chExt cx="122998" cy="1417647"/>
          </a:xfrm>
        </p:grpSpPr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4AEC5F75-00B5-4B6F-BD9F-83D72031760A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2401" y="3730616"/>
              <a:ext cx="122998" cy="703847"/>
            </a:xfrm>
            <a:custGeom>
              <a:avLst/>
              <a:gdLst>
                <a:gd name="connsiteX0" fmla="*/ 0 w 10000"/>
                <a:gd name="connsiteY0" fmla="*/ 1864 h 13134"/>
                <a:gd name="connsiteX1" fmla="*/ 0 w 10000"/>
                <a:gd name="connsiteY1" fmla="*/ 10000 h 13134"/>
                <a:gd name="connsiteX2" fmla="*/ 10000 w 10000"/>
                <a:gd name="connsiteY2" fmla="*/ 13134 h 13134"/>
                <a:gd name="connsiteX3" fmla="*/ 10000 w 10000"/>
                <a:gd name="connsiteY3" fmla="*/ 0 h 13134"/>
                <a:gd name="connsiteX4" fmla="*/ 0 w 10000"/>
                <a:gd name="connsiteY4" fmla="*/ 1864 h 13134"/>
                <a:gd name="connsiteX0" fmla="*/ 0 w 10000"/>
                <a:gd name="connsiteY0" fmla="*/ 1864 h 15072"/>
                <a:gd name="connsiteX1" fmla="*/ 157 w 10000"/>
                <a:gd name="connsiteY1" fmla="*/ 15072 h 15072"/>
                <a:gd name="connsiteX2" fmla="*/ 10000 w 10000"/>
                <a:gd name="connsiteY2" fmla="*/ 13134 h 15072"/>
                <a:gd name="connsiteX3" fmla="*/ 10000 w 10000"/>
                <a:gd name="connsiteY3" fmla="*/ 0 h 15072"/>
                <a:gd name="connsiteX4" fmla="*/ 0 w 10000"/>
                <a:gd name="connsiteY4" fmla="*/ 1864 h 15072"/>
                <a:gd name="connsiteX0" fmla="*/ 0 w 10000"/>
                <a:gd name="connsiteY0" fmla="*/ 1864 h 16721"/>
                <a:gd name="connsiteX1" fmla="*/ 314 w 10000"/>
                <a:gd name="connsiteY1" fmla="*/ 16721 h 16721"/>
                <a:gd name="connsiteX2" fmla="*/ 10000 w 10000"/>
                <a:gd name="connsiteY2" fmla="*/ 13134 h 16721"/>
                <a:gd name="connsiteX3" fmla="*/ 10000 w 10000"/>
                <a:gd name="connsiteY3" fmla="*/ 0 h 16721"/>
                <a:gd name="connsiteX4" fmla="*/ 0 w 10000"/>
                <a:gd name="connsiteY4" fmla="*/ 1864 h 16721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28 w 10128"/>
                <a:gd name="connsiteY0" fmla="*/ 1864 h 15236"/>
                <a:gd name="connsiteX1" fmla="*/ 128 w 10128"/>
                <a:gd name="connsiteY1" fmla="*/ 15236 h 15236"/>
                <a:gd name="connsiteX2" fmla="*/ 10128 w 10128"/>
                <a:gd name="connsiteY2" fmla="*/ 13134 h 15236"/>
                <a:gd name="connsiteX3" fmla="*/ 10128 w 10128"/>
                <a:gd name="connsiteY3" fmla="*/ 0 h 15236"/>
                <a:gd name="connsiteX4" fmla="*/ 128 w 10128"/>
                <a:gd name="connsiteY4" fmla="*/ 1864 h 1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8" h="15236">
                  <a:moveTo>
                    <a:pt x="128" y="1864"/>
                  </a:moveTo>
                  <a:cubicBezTo>
                    <a:pt x="-134" y="1731"/>
                    <a:pt x="76" y="15328"/>
                    <a:pt x="128" y="15236"/>
                  </a:cubicBezTo>
                  <a:lnTo>
                    <a:pt x="10128" y="13134"/>
                  </a:lnTo>
                  <a:lnTo>
                    <a:pt x="10128" y="0"/>
                  </a:lnTo>
                  <a:lnTo>
                    <a:pt x="128" y="1864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8B33F8D8-FF2D-4216-BD21-0C829B5973ED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68630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7" name="Freeform 12">
              <a:extLst>
                <a:ext uri="{FF2B5EF4-FFF2-40B4-BE49-F238E27FC236}">
                  <a16:creationId xmlns:a16="http://schemas.microsoft.com/office/drawing/2014/main" id="{01537655-E790-4536-A06C-9ECCAF16D5C8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330963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4BEF30A-2FB9-4C1C-9CC4-C59C979A9E9A}"/>
              </a:ext>
            </a:extLst>
          </p:cNvPr>
          <p:cNvGrpSpPr/>
          <p:nvPr userDrawn="1"/>
        </p:nvGrpSpPr>
        <p:grpSpPr>
          <a:xfrm>
            <a:off x="1461968" y="0"/>
            <a:ext cx="121444" cy="1052783"/>
            <a:chOff x="514911" y="0"/>
            <a:chExt cx="121444" cy="1052783"/>
          </a:xfrm>
        </p:grpSpPr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id="{218A3D99-32EC-4656-94F1-EFEDE1BC988C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B3A15FDC-1174-4A7E-93EE-23F263809169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346868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Freeform 12">
              <a:extLst>
                <a:ext uri="{FF2B5EF4-FFF2-40B4-BE49-F238E27FC236}">
                  <a16:creationId xmlns:a16="http://schemas.microsoft.com/office/drawing/2014/main" id="{2ED25096-639F-4D73-B8DB-122658C6B91B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59082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9469289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Imag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hape&#10;&#10;Description automatically generated">
            <a:extLst>
              <a:ext uri="{FF2B5EF4-FFF2-40B4-BE49-F238E27FC236}">
                <a16:creationId xmlns:a16="http://schemas.microsoft.com/office/drawing/2014/main" id="{8EA3445B-39AB-4B2A-A103-E1DE63B4002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1" cy="5148263"/>
          </a:xfrm>
          <a:prstGeom prst="rect">
            <a:avLst/>
          </a:prstGeom>
        </p:spPr>
      </p:pic>
      <p:pic>
        <p:nvPicPr>
          <p:cNvPr id="27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9">
            <a:extLst>
              <a:ext uri="{FF2B5EF4-FFF2-40B4-BE49-F238E27FC236}">
                <a16:creationId xmlns:a16="http://schemas.microsoft.com/office/drawing/2014/main" id="{B5B2E240-67FC-4A67-854A-4426BBDF54E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083552" y="4677914"/>
            <a:ext cx="736601" cy="28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Subtitle 2">
            <a:extLst>
              <a:ext uri="{FF2B5EF4-FFF2-40B4-BE49-F238E27FC236}">
                <a16:creationId xmlns:a16="http://schemas.microsoft.com/office/drawing/2014/main" id="{DEE01E93-924B-495F-8AD0-F2C332A7420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850" y="2576408"/>
            <a:ext cx="3817076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94F4AE47-736B-475A-A894-BB683B333BC7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1" y="1706313"/>
            <a:ext cx="3817075" cy="6894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3" name="Text Placeholder 29">
            <a:extLst>
              <a:ext uri="{FF2B5EF4-FFF2-40B4-BE49-F238E27FC236}">
                <a16:creationId xmlns:a16="http://schemas.microsoft.com/office/drawing/2014/main" id="{8E148A39-76EB-4180-8CB8-4C60BE3F0C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1871799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tx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6E389B2-E841-4F55-A995-292055F1EC82}"/>
              </a:ext>
            </a:extLst>
          </p:cNvPr>
          <p:cNvGrpSpPr/>
          <p:nvPr userDrawn="1"/>
        </p:nvGrpSpPr>
        <p:grpSpPr>
          <a:xfrm>
            <a:off x="1459458" y="3730616"/>
            <a:ext cx="122998" cy="1417647"/>
            <a:chOff x="512401" y="3730616"/>
            <a:chExt cx="122998" cy="1417647"/>
          </a:xfrm>
        </p:grpSpPr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37EA004B-8B4A-476A-91F4-AE1A88D3E4F4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2401" y="3730616"/>
              <a:ext cx="122998" cy="703847"/>
            </a:xfrm>
            <a:custGeom>
              <a:avLst/>
              <a:gdLst>
                <a:gd name="connsiteX0" fmla="*/ 0 w 10000"/>
                <a:gd name="connsiteY0" fmla="*/ 1864 h 13134"/>
                <a:gd name="connsiteX1" fmla="*/ 0 w 10000"/>
                <a:gd name="connsiteY1" fmla="*/ 10000 h 13134"/>
                <a:gd name="connsiteX2" fmla="*/ 10000 w 10000"/>
                <a:gd name="connsiteY2" fmla="*/ 13134 h 13134"/>
                <a:gd name="connsiteX3" fmla="*/ 10000 w 10000"/>
                <a:gd name="connsiteY3" fmla="*/ 0 h 13134"/>
                <a:gd name="connsiteX4" fmla="*/ 0 w 10000"/>
                <a:gd name="connsiteY4" fmla="*/ 1864 h 13134"/>
                <a:gd name="connsiteX0" fmla="*/ 0 w 10000"/>
                <a:gd name="connsiteY0" fmla="*/ 1864 h 15072"/>
                <a:gd name="connsiteX1" fmla="*/ 157 w 10000"/>
                <a:gd name="connsiteY1" fmla="*/ 15072 h 15072"/>
                <a:gd name="connsiteX2" fmla="*/ 10000 w 10000"/>
                <a:gd name="connsiteY2" fmla="*/ 13134 h 15072"/>
                <a:gd name="connsiteX3" fmla="*/ 10000 w 10000"/>
                <a:gd name="connsiteY3" fmla="*/ 0 h 15072"/>
                <a:gd name="connsiteX4" fmla="*/ 0 w 10000"/>
                <a:gd name="connsiteY4" fmla="*/ 1864 h 15072"/>
                <a:gd name="connsiteX0" fmla="*/ 0 w 10000"/>
                <a:gd name="connsiteY0" fmla="*/ 1864 h 16721"/>
                <a:gd name="connsiteX1" fmla="*/ 314 w 10000"/>
                <a:gd name="connsiteY1" fmla="*/ 16721 h 16721"/>
                <a:gd name="connsiteX2" fmla="*/ 10000 w 10000"/>
                <a:gd name="connsiteY2" fmla="*/ 13134 h 16721"/>
                <a:gd name="connsiteX3" fmla="*/ 10000 w 10000"/>
                <a:gd name="connsiteY3" fmla="*/ 0 h 16721"/>
                <a:gd name="connsiteX4" fmla="*/ 0 w 10000"/>
                <a:gd name="connsiteY4" fmla="*/ 1864 h 16721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28 w 10128"/>
                <a:gd name="connsiteY0" fmla="*/ 1864 h 15236"/>
                <a:gd name="connsiteX1" fmla="*/ 128 w 10128"/>
                <a:gd name="connsiteY1" fmla="*/ 15236 h 15236"/>
                <a:gd name="connsiteX2" fmla="*/ 10128 w 10128"/>
                <a:gd name="connsiteY2" fmla="*/ 13134 h 15236"/>
                <a:gd name="connsiteX3" fmla="*/ 10128 w 10128"/>
                <a:gd name="connsiteY3" fmla="*/ 0 h 15236"/>
                <a:gd name="connsiteX4" fmla="*/ 128 w 10128"/>
                <a:gd name="connsiteY4" fmla="*/ 1864 h 1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8" h="15236">
                  <a:moveTo>
                    <a:pt x="128" y="1864"/>
                  </a:moveTo>
                  <a:cubicBezTo>
                    <a:pt x="-134" y="1731"/>
                    <a:pt x="76" y="15328"/>
                    <a:pt x="128" y="15236"/>
                  </a:cubicBezTo>
                  <a:lnTo>
                    <a:pt x="10128" y="13134"/>
                  </a:lnTo>
                  <a:lnTo>
                    <a:pt x="10128" y="0"/>
                  </a:lnTo>
                  <a:lnTo>
                    <a:pt x="128" y="1864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6D6074D9-C9ED-44B4-98CC-634037F74732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68630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8" name="Freeform 12">
              <a:extLst>
                <a:ext uri="{FF2B5EF4-FFF2-40B4-BE49-F238E27FC236}">
                  <a16:creationId xmlns:a16="http://schemas.microsoft.com/office/drawing/2014/main" id="{3E5DA4B8-6010-4FBF-9CBB-CD70623365A6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330963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59F9D72-00C5-4E0E-89C7-D499A9648A4E}"/>
              </a:ext>
            </a:extLst>
          </p:cNvPr>
          <p:cNvGrpSpPr/>
          <p:nvPr userDrawn="1"/>
        </p:nvGrpSpPr>
        <p:grpSpPr>
          <a:xfrm>
            <a:off x="1461968" y="0"/>
            <a:ext cx="121444" cy="1052783"/>
            <a:chOff x="514911" y="0"/>
            <a:chExt cx="121444" cy="1052783"/>
          </a:xfrm>
        </p:grpSpPr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02D8CBD5-DDE6-4F4E-AC1C-0B5CE1BA56E1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Freeform 12">
              <a:extLst>
                <a:ext uri="{FF2B5EF4-FFF2-40B4-BE49-F238E27FC236}">
                  <a16:creationId xmlns:a16="http://schemas.microsoft.com/office/drawing/2014/main" id="{9857D36A-8BCD-4901-B140-81E81C15AB1F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346868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3" name="Freeform 12">
              <a:extLst>
                <a:ext uri="{FF2B5EF4-FFF2-40B4-BE49-F238E27FC236}">
                  <a16:creationId xmlns:a16="http://schemas.microsoft.com/office/drawing/2014/main" id="{D9D362C3-13B6-479E-B5F7-2D1192924277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59082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46611095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_Imag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ky, outdoor, red, day&#10;&#10;Description automatically generated">
            <a:extLst>
              <a:ext uri="{FF2B5EF4-FFF2-40B4-BE49-F238E27FC236}">
                <a16:creationId xmlns:a16="http://schemas.microsoft.com/office/drawing/2014/main" id="{EEBDCD1D-10BB-4D77-AD14-609C03BA06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-4658"/>
            <a:ext cx="9144000" cy="5143500"/>
          </a:xfrm>
          <a:prstGeom prst="rect">
            <a:avLst/>
          </a:prstGeom>
        </p:spPr>
      </p:pic>
      <p:pic>
        <p:nvPicPr>
          <p:cNvPr id="27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Subtitle 2">
            <a:extLst>
              <a:ext uri="{FF2B5EF4-FFF2-40B4-BE49-F238E27FC236}">
                <a16:creationId xmlns:a16="http://schemas.microsoft.com/office/drawing/2014/main" id="{DEE01E93-924B-495F-8AD0-F2C332A7420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850" y="2576408"/>
            <a:ext cx="3817076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94F4AE47-736B-475A-A894-BB683B333BC7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1" y="1706313"/>
            <a:ext cx="3817075" cy="6894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3" name="Text Placeholder 29">
            <a:extLst>
              <a:ext uri="{FF2B5EF4-FFF2-40B4-BE49-F238E27FC236}">
                <a16:creationId xmlns:a16="http://schemas.microsoft.com/office/drawing/2014/main" id="{8E148A39-76EB-4180-8CB8-4C60BE3F0C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1871799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tx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6E389B2-E841-4F55-A995-292055F1EC82}"/>
              </a:ext>
            </a:extLst>
          </p:cNvPr>
          <p:cNvGrpSpPr/>
          <p:nvPr userDrawn="1"/>
        </p:nvGrpSpPr>
        <p:grpSpPr>
          <a:xfrm>
            <a:off x="1459458" y="3730616"/>
            <a:ext cx="122998" cy="1417647"/>
            <a:chOff x="512401" y="3730616"/>
            <a:chExt cx="122998" cy="1417647"/>
          </a:xfrm>
        </p:grpSpPr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37EA004B-8B4A-476A-91F4-AE1A88D3E4F4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2401" y="3730616"/>
              <a:ext cx="122998" cy="703847"/>
            </a:xfrm>
            <a:custGeom>
              <a:avLst/>
              <a:gdLst>
                <a:gd name="connsiteX0" fmla="*/ 0 w 10000"/>
                <a:gd name="connsiteY0" fmla="*/ 1864 h 13134"/>
                <a:gd name="connsiteX1" fmla="*/ 0 w 10000"/>
                <a:gd name="connsiteY1" fmla="*/ 10000 h 13134"/>
                <a:gd name="connsiteX2" fmla="*/ 10000 w 10000"/>
                <a:gd name="connsiteY2" fmla="*/ 13134 h 13134"/>
                <a:gd name="connsiteX3" fmla="*/ 10000 w 10000"/>
                <a:gd name="connsiteY3" fmla="*/ 0 h 13134"/>
                <a:gd name="connsiteX4" fmla="*/ 0 w 10000"/>
                <a:gd name="connsiteY4" fmla="*/ 1864 h 13134"/>
                <a:gd name="connsiteX0" fmla="*/ 0 w 10000"/>
                <a:gd name="connsiteY0" fmla="*/ 1864 h 15072"/>
                <a:gd name="connsiteX1" fmla="*/ 157 w 10000"/>
                <a:gd name="connsiteY1" fmla="*/ 15072 h 15072"/>
                <a:gd name="connsiteX2" fmla="*/ 10000 w 10000"/>
                <a:gd name="connsiteY2" fmla="*/ 13134 h 15072"/>
                <a:gd name="connsiteX3" fmla="*/ 10000 w 10000"/>
                <a:gd name="connsiteY3" fmla="*/ 0 h 15072"/>
                <a:gd name="connsiteX4" fmla="*/ 0 w 10000"/>
                <a:gd name="connsiteY4" fmla="*/ 1864 h 15072"/>
                <a:gd name="connsiteX0" fmla="*/ 0 w 10000"/>
                <a:gd name="connsiteY0" fmla="*/ 1864 h 16721"/>
                <a:gd name="connsiteX1" fmla="*/ 314 w 10000"/>
                <a:gd name="connsiteY1" fmla="*/ 16721 h 16721"/>
                <a:gd name="connsiteX2" fmla="*/ 10000 w 10000"/>
                <a:gd name="connsiteY2" fmla="*/ 13134 h 16721"/>
                <a:gd name="connsiteX3" fmla="*/ 10000 w 10000"/>
                <a:gd name="connsiteY3" fmla="*/ 0 h 16721"/>
                <a:gd name="connsiteX4" fmla="*/ 0 w 10000"/>
                <a:gd name="connsiteY4" fmla="*/ 1864 h 16721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28 w 10128"/>
                <a:gd name="connsiteY0" fmla="*/ 1864 h 15236"/>
                <a:gd name="connsiteX1" fmla="*/ 128 w 10128"/>
                <a:gd name="connsiteY1" fmla="*/ 15236 h 15236"/>
                <a:gd name="connsiteX2" fmla="*/ 10128 w 10128"/>
                <a:gd name="connsiteY2" fmla="*/ 13134 h 15236"/>
                <a:gd name="connsiteX3" fmla="*/ 10128 w 10128"/>
                <a:gd name="connsiteY3" fmla="*/ 0 h 15236"/>
                <a:gd name="connsiteX4" fmla="*/ 128 w 10128"/>
                <a:gd name="connsiteY4" fmla="*/ 1864 h 1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8" h="15236">
                  <a:moveTo>
                    <a:pt x="128" y="1864"/>
                  </a:moveTo>
                  <a:cubicBezTo>
                    <a:pt x="-134" y="1731"/>
                    <a:pt x="76" y="15328"/>
                    <a:pt x="128" y="15236"/>
                  </a:cubicBezTo>
                  <a:lnTo>
                    <a:pt x="10128" y="13134"/>
                  </a:lnTo>
                  <a:lnTo>
                    <a:pt x="10128" y="0"/>
                  </a:lnTo>
                  <a:lnTo>
                    <a:pt x="128" y="1864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6D6074D9-C9ED-44B4-98CC-634037F74732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68630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8" name="Freeform 12">
              <a:extLst>
                <a:ext uri="{FF2B5EF4-FFF2-40B4-BE49-F238E27FC236}">
                  <a16:creationId xmlns:a16="http://schemas.microsoft.com/office/drawing/2014/main" id="{3E5DA4B8-6010-4FBF-9CBB-CD70623365A6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330963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59F9D72-00C5-4E0E-89C7-D499A9648A4E}"/>
              </a:ext>
            </a:extLst>
          </p:cNvPr>
          <p:cNvGrpSpPr/>
          <p:nvPr userDrawn="1"/>
        </p:nvGrpSpPr>
        <p:grpSpPr>
          <a:xfrm>
            <a:off x="1461968" y="0"/>
            <a:ext cx="121444" cy="1052783"/>
            <a:chOff x="514911" y="0"/>
            <a:chExt cx="121444" cy="1052783"/>
          </a:xfrm>
        </p:grpSpPr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02D8CBD5-DDE6-4F4E-AC1C-0B5CE1BA56E1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Freeform 12">
              <a:extLst>
                <a:ext uri="{FF2B5EF4-FFF2-40B4-BE49-F238E27FC236}">
                  <a16:creationId xmlns:a16="http://schemas.microsoft.com/office/drawing/2014/main" id="{9857D36A-8BCD-4901-B140-81E81C15AB1F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346868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3" name="Freeform 12">
              <a:extLst>
                <a:ext uri="{FF2B5EF4-FFF2-40B4-BE49-F238E27FC236}">
                  <a16:creationId xmlns:a16="http://schemas.microsoft.com/office/drawing/2014/main" id="{D9D362C3-13B6-479E-B5F7-2D1192924277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59082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39083913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COVER_Imag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utdoor, sky, grass, field&#10;&#10;Description automatically generated">
            <a:extLst>
              <a:ext uri="{FF2B5EF4-FFF2-40B4-BE49-F238E27FC236}">
                <a16:creationId xmlns:a16="http://schemas.microsoft.com/office/drawing/2014/main" id="{5A957AA6-3892-434F-A8D7-E9FEE47B6A8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4659"/>
            <a:ext cx="9144000" cy="5148159"/>
          </a:xfrm>
          <a:prstGeom prst="rect">
            <a:avLst/>
          </a:prstGeom>
        </p:spPr>
      </p:pic>
      <p:pic>
        <p:nvPicPr>
          <p:cNvPr id="27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Subtitle 2">
            <a:extLst>
              <a:ext uri="{FF2B5EF4-FFF2-40B4-BE49-F238E27FC236}">
                <a16:creationId xmlns:a16="http://schemas.microsoft.com/office/drawing/2014/main" id="{DEE01E93-924B-495F-8AD0-F2C332A7420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850" y="2392146"/>
            <a:ext cx="3817076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94F4AE47-736B-475A-A894-BB683B333BC7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1" y="1522051"/>
            <a:ext cx="3817075" cy="6894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3" name="Text Placeholder 29">
            <a:extLst>
              <a:ext uri="{FF2B5EF4-FFF2-40B4-BE49-F238E27FC236}">
                <a16:creationId xmlns:a16="http://schemas.microsoft.com/office/drawing/2014/main" id="{8E148A39-76EB-4180-8CB8-4C60BE3F0C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1871799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bg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6E389B2-E841-4F55-A995-292055F1EC82}"/>
              </a:ext>
            </a:extLst>
          </p:cNvPr>
          <p:cNvGrpSpPr/>
          <p:nvPr userDrawn="1"/>
        </p:nvGrpSpPr>
        <p:grpSpPr>
          <a:xfrm>
            <a:off x="1459458" y="3730616"/>
            <a:ext cx="122998" cy="1417647"/>
            <a:chOff x="512401" y="3730616"/>
            <a:chExt cx="122998" cy="1417647"/>
          </a:xfrm>
        </p:grpSpPr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37EA004B-8B4A-476A-91F4-AE1A88D3E4F4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2401" y="3730616"/>
              <a:ext cx="122998" cy="703847"/>
            </a:xfrm>
            <a:custGeom>
              <a:avLst/>
              <a:gdLst>
                <a:gd name="connsiteX0" fmla="*/ 0 w 10000"/>
                <a:gd name="connsiteY0" fmla="*/ 1864 h 13134"/>
                <a:gd name="connsiteX1" fmla="*/ 0 w 10000"/>
                <a:gd name="connsiteY1" fmla="*/ 10000 h 13134"/>
                <a:gd name="connsiteX2" fmla="*/ 10000 w 10000"/>
                <a:gd name="connsiteY2" fmla="*/ 13134 h 13134"/>
                <a:gd name="connsiteX3" fmla="*/ 10000 w 10000"/>
                <a:gd name="connsiteY3" fmla="*/ 0 h 13134"/>
                <a:gd name="connsiteX4" fmla="*/ 0 w 10000"/>
                <a:gd name="connsiteY4" fmla="*/ 1864 h 13134"/>
                <a:gd name="connsiteX0" fmla="*/ 0 w 10000"/>
                <a:gd name="connsiteY0" fmla="*/ 1864 h 15072"/>
                <a:gd name="connsiteX1" fmla="*/ 157 w 10000"/>
                <a:gd name="connsiteY1" fmla="*/ 15072 h 15072"/>
                <a:gd name="connsiteX2" fmla="*/ 10000 w 10000"/>
                <a:gd name="connsiteY2" fmla="*/ 13134 h 15072"/>
                <a:gd name="connsiteX3" fmla="*/ 10000 w 10000"/>
                <a:gd name="connsiteY3" fmla="*/ 0 h 15072"/>
                <a:gd name="connsiteX4" fmla="*/ 0 w 10000"/>
                <a:gd name="connsiteY4" fmla="*/ 1864 h 15072"/>
                <a:gd name="connsiteX0" fmla="*/ 0 w 10000"/>
                <a:gd name="connsiteY0" fmla="*/ 1864 h 16721"/>
                <a:gd name="connsiteX1" fmla="*/ 314 w 10000"/>
                <a:gd name="connsiteY1" fmla="*/ 16721 h 16721"/>
                <a:gd name="connsiteX2" fmla="*/ 10000 w 10000"/>
                <a:gd name="connsiteY2" fmla="*/ 13134 h 16721"/>
                <a:gd name="connsiteX3" fmla="*/ 10000 w 10000"/>
                <a:gd name="connsiteY3" fmla="*/ 0 h 16721"/>
                <a:gd name="connsiteX4" fmla="*/ 0 w 10000"/>
                <a:gd name="connsiteY4" fmla="*/ 1864 h 16721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28 w 10128"/>
                <a:gd name="connsiteY0" fmla="*/ 1864 h 15236"/>
                <a:gd name="connsiteX1" fmla="*/ 128 w 10128"/>
                <a:gd name="connsiteY1" fmla="*/ 15236 h 15236"/>
                <a:gd name="connsiteX2" fmla="*/ 10128 w 10128"/>
                <a:gd name="connsiteY2" fmla="*/ 13134 h 15236"/>
                <a:gd name="connsiteX3" fmla="*/ 10128 w 10128"/>
                <a:gd name="connsiteY3" fmla="*/ 0 h 15236"/>
                <a:gd name="connsiteX4" fmla="*/ 128 w 10128"/>
                <a:gd name="connsiteY4" fmla="*/ 1864 h 1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8" h="15236">
                  <a:moveTo>
                    <a:pt x="128" y="1864"/>
                  </a:moveTo>
                  <a:cubicBezTo>
                    <a:pt x="-134" y="1731"/>
                    <a:pt x="76" y="15328"/>
                    <a:pt x="128" y="15236"/>
                  </a:cubicBezTo>
                  <a:lnTo>
                    <a:pt x="10128" y="13134"/>
                  </a:lnTo>
                  <a:lnTo>
                    <a:pt x="10128" y="0"/>
                  </a:lnTo>
                  <a:lnTo>
                    <a:pt x="128" y="1864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6D6074D9-C9ED-44B4-98CC-634037F74732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68630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8" name="Freeform 12">
              <a:extLst>
                <a:ext uri="{FF2B5EF4-FFF2-40B4-BE49-F238E27FC236}">
                  <a16:creationId xmlns:a16="http://schemas.microsoft.com/office/drawing/2014/main" id="{3E5DA4B8-6010-4FBF-9CBB-CD70623365A6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330963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59F9D72-00C5-4E0E-89C7-D499A9648A4E}"/>
              </a:ext>
            </a:extLst>
          </p:cNvPr>
          <p:cNvGrpSpPr/>
          <p:nvPr userDrawn="1"/>
        </p:nvGrpSpPr>
        <p:grpSpPr>
          <a:xfrm>
            <a:off x="1461968" y="0"/>
            <a:ext cx="121444" cy="1052783"/>
            <a:chOff x="514911" y="0"/>
            <a:chExt cx="121444" cy="1052783"/>
          </a:xfrm>
        </p:grpSpPr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02D8CBD5-DDE6-4F4E-AC1C-0B5CE1BA56E1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Freeform 12">
              <a:extLst>
                <a:ext uri="{FF2B5EF4-FFF2-40B4-BE49-F238E27FC236}">
                  <a16:creationId xmlns:a16="http://schemas.microsoft.com/office/drawing/2014/main" id="{9857D36A-8BCD-4901-B140-81E81C15AB1F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346868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3" name="Freeform 12">
              <a:extLst>
                <a:ext uri="{FF2B5EF4-FFF2-40B4-BE49-F238E27FC236}">
                  <a16:creationId xmlns:a16="http://schemas.microsoft.com/office/drawing/2014/main" id="{D9D362C3-13B6-479E-B5F7-2D1192924277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59082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07055002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OVER_Imag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mountain, rock, outdoor, nature&#10;&#10;Description automatically generated">
            <a:extLst>
              <a:ext uri="{FF2B5EF4-FFF2-40B4-BE49-F238E27FC236}">
                <a16:creationId xmlns:a16="http://schemas.microsoft.com/office/drawing/2014/main" id="{C4169D16-373E-468A-A0BB-0B228CC3A86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8263"/>
          </a:xfrm>
          <a:prstGeom prst="rect">
            <a:avLst/>
          </a:prstGeom>
        </p:spPr>
      </p:pic>
      <p:pic>
        <p:nvPicPr>
          <p:cNvPr id="27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Subtitle 2">
            <a:extLst>
              <a:ext uri="{FF2B5EF4-FFF2-40B4-BE49-F238E27FC236}">
                <a16:creationId xmlns:a16="http://schemas.microsoft.com/office/drawing/2014/main" id="{DEE01E93-924B-495F-8AD0-F2C332A7420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850" y="2576408"/>
            <a:ext cx="3817076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800" b="0">
                <a:solidFill>
                  <a:schemeClr val="bg1"/>
                </a:solidFill>
                <a:latin typeface="+mn-lt"/>
              </a:defRPr>
            </a:lvl1pPr>
            <a:lvl2pPr marL="45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94F4AE47-736B-475A-A894-BB683B333BC7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1" y="1706313"/>
            <a:ext cx="3817075" cy="6894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3" name="Text Placeholder 29">
            <a:extLst>
              <a:ext uri="{FF2B5EF4-FFF2-40B4-BE49-F238E27FC236}">
                <a16:creationId xmlns:a16="http://schemas.microsoft.com/office/drawing/2014/main" id="{8E148A39-76EB-4180-8CB8-4C60BE3F0C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1871799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bg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6E389B2-E841-4F55-A995-292055F1EC82}"/>
              </a:ext>
            </a:extLst>
          </p:cNvPr>
          <p:cNvGrpSpPr/>
          <p:nvPr userDrawn="1"/>
        </p:nvGrpSpPr>
        <p:grpSpPr>
          <a:xfrm>
            <a:off x="1459458" y="3730616"/>
            <a:ext cx="122998" cy="1417647"/>
            <a:chOff x="512401" y="3730616"/>
            <a:chExt cx="122998" cy="1417647"/>
          </a:xfrm>
        </p:grpSpPr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37EA004B-8B4A-476A-91F4-AE1A88D3E4F4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2401" y="3730616"/>
              <a:ext cx="122998" cy="703847"/>
            </a:xfrm>
            <a:custGeom>
              <a:avLst/>
              <a:gdLst>
                <a:gd name="connsiteX0" fmla="*/ 0 w 10000"/>
                <a:gd name="connsiteY0" fmla="*/ 1864 h 13134"/>
                <a:gd name="connsiteX1" fmla="*/ 0 w 10000"/>
                <a:gd name="connsiteY1" fmla="*/ 10000 h 13134"/>
                <a:gd name="connsiteX2" fmla="*/ 10000 w 10000"/>
                <a:gd name="connsiteY2" fmla="*/ 13134 h 13134"/>
                <a:gd name="connsiteX3" fmla="*/ 10000 w 10000"/>
                <a:gd name="connsiteY3" fmla="*/ 0 h 13134"/>
                <a:gd name="connsiteX4" fmla="*/ 0 w 10000"/>
                <a:gd name="connsiteY4" fmla="*/ 1864 h 13134"/>
                <a:gd name="connsiteX0" fmla="*/ 0 w 10000"/>
                <a:gd name="connsiteY0" fmla="*/ 1864 h 15072"/>
                <a:gd name="connsiteX1" fmla="*/ 157 w 10000"/>
                <a:gd name="connsiteY1" fmla="*/ 15072 h 15072"/>
                <a:gd name="connsiteX2" fmla="*/ 10000 w 10000"/>
                <a:gd name="connsiteY2" fmla="*/ 13134 h 15072"/>
                <a:gd name="connsiteX3" fmla="*/ 10000 w 10000"/>
                <a:gd name="connsiteY3" fmla="*/ 0 h 15072"/>
                <a:gd name="connsiteX4" fmla="*/ 0 w 10000"/>
                <a:gd name="connsiteY4" fmla="*/ 1864 h 15072"/>
                <a:gd name="connsiteX0" fmla="*/ 0 w 10000"/>
                <a:gd name="connsiteY0" fmla="*/ 1864 h 16721"/>
                <a:gd name="connsiteX1" fmla="*/ 314 w 10000"/>
                <a:gd name="connsiteY1" fmla="*/ 16721 h 16721"/>
                <a:gd name="connsiteX2" fmla="*/ 10000 w 10000"/>
                <a:gd name="connsiteY2" fmla="*/ 13134 h 16721"/>
                <a:gd name="connsiteX3" fmla="*/ 10000 w 10000"/>
                <a:gd name="connsiteY3" fmla="*/ 0 h 16721"/>
                <a:gd name="connsiteX4" fmla="*/ 0 w 10000"/>
                <a:gd name="connsiteY4" fmla="*/ 1864 h 16721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28 w 10128"/>
                <a:gd name="connsiteY0" fmla="*/ 1864 h 15236"/>
                <a:gd name="connsiteX1" fmla="*/ 128 w 10128"/>
                <a:gd name="connsiteY1" fmla="*/ 15236 h 15236"/>
                <a:gd name="connsiteX2" fmla="*/ 10128 w 10128"/>
                <a:gd name="connsiteY2" fmla="*/ 13134 h 15236"/>
                <a:gd name="connsiteX3" fmla="*/ 10128 w 10128"/>
                <a:gd name="connsiteY3" fmla="*/ 0 h 15236"/>
                <a:gd name="connsiteX4" fmla="*/ 128 w 10128"/>
                <a:gd name="connsiteY4" fmla="*/ 1864 h 1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8" h="15236">
                  <a:moveTo>
                    <a:pt x="128" y="1864"/>
                  </a:moveTo>
                  <a:cubicBezTo>
                    <a:pt x="-134" y="1731"/>
                    <a:pt x="76" y="15328"/>
                    <a:pt x="128" y="15236"/>
                  </a:cubicBezTo>
                  <a:lnTo>
                    <a:pt x="10128" y="13134"/>
                  </a:lnTo>
                  <a:lnTo>
                    <a:pt x="10128" y="0"/>
                  </a:lnTo>
                  <a:lnTo>
                    <a:pt x="128" y="1864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6D6074D9-C9ED-44B4-98CC-634037F74732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68630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8" name="Freeform 12">
              <a:extLst>
                <a:ext uri="{FF2B5EF4-FFF2-40B4-BE49-F238E27FC236}">
                  <a16:creationId xmlns:a16="http://schemas.microsoft.com/office/drawing/2014/main" id="{3E5DA4B8-6010-4FBF-9CBB-CD70623365A6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330963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59F9D72-00C5-4E0E-89C7-D499A9648A4E}"/>
              </a:ext>
            </a:extLst>
          </p:cNvPr>
          <p:cNvGrpSpPr/>
          <p:nvPr userDrawn="1"/>
        </p:nvGrpSpPr>
        <p:grpSpPr>
          <a:xfrm>
            <a:off x="1461968" y="0"/>
            <a:ext cx="121444" cy="1052783"/>
            <a:chOff x="514911" y="0"/>
            <a:chExt cx="121444" cy="1052783"/>
          </a:xfrm>
        </p:grpSpPr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02D8CBD5-DDE6-4F4E-AC1C-0B5CE1BA56E1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Freeform 12">
              <a:extLst>
                <a:ext uri="{FF2B5EF4-FFF2-40B4-BE49-F238E27FC236}">
                  <a16:creationId xmlns:a16="http://schemas.microsoft.com/office/drawing/2014/main" id="{9857D36A-8BCD-4901-B140-81E81C15AB1F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346868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3" name="Freeform 12">
              <a:extLst>
                <a:ext uri="{FF2B5EF4-FFF2-40B4-BE49-F238E27FC236}">
                  <a16:creationId xmlns:a16="http://schemas.microsoft.com/office/drawing/2014/main" id="{D9D362C3-13B6-479E-B5F7-2D1192924277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59082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76953135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COVER_Imag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0D6C31EF-AB0E-4E46-8A0F-A45D6CC9444D}"/>
              </a:ext>
            </a:extLst>
          </p:cNvPr>
          <p:cNvGrpSpPr/>
          <p:nvPr userDrawn="1"/>
        </p:nvGrpSpPr>
        <p:grpSpPr>
          <a:xfrm>
            <a:off x="1" y="0"/>
            <a:ext cx="9144000" cy="5143500"/>
            <a:chOff x="0" y="0"/>
            <a:chExt cx="12198887" cy="6858000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495EB60-13FF-4582-9931-E3A83066238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12198887" cy="6854825"/>
            </a:xfrm>
            <a:prstGeom prst="rect">
              <a:avLst/>
            </a:prstGeom>
            <a:gradFill flip="none" rotWithShape="1">
              <a:gsLst>
                <a:gs pos="200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</p:spPr>
          <p:txBody>
            <a:bodyPr wrap="square" lIns="0" tIns="0" rIns="0" bIns="0" rtlCol="0" anchor="ctr">
              <a:spAutoFit/>
            </a:bodyPr>
            <a:lstStyle/>
            <a:p>
              <a:pPr algn="l">
                <a:spcBef>
                  <a:spcPct val="20000"/>
                </a:spcBef>
              </a:pPr>
              <a:endParaRPr lang="en-US" sz="2000" b="0" kern="0">
                <a:solidFill>
                  <a:srgbClr val="404040"/>
                </a:solidFill>
                <a:latin typeface="Trebuchet MS"/>
              </a:endParaRP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A384663-1A0D-4D36-B2EA-EE1E53C51B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26860" r="11551"/>
            <a:stretch/>
          </p:blipFill>
          <p:spPr>
            <a:xfrm>
              <a:off x="1" y="0"/>
              <a:ext cx="11836398" cy="6858000"/>
            </a:xfrm>
            <a:prstGeom prst="rect">
              <a:avLst/>
            </a:prstGeom>
          </p:spPr>
        </p:pic>
        <p:sp>
          <p:nvSpPr>
            <p:cNvPr id="18" name="Right Triangle 17">
              <a:extLst>
                <a:ext uri="{FF2B5EF4-FFF2-40B4-BE49-F238E27FC236}">
                  <a16:creationId xmlns:a16="http://schemas.microsoft.com/office/drawing/2014/main" id="{AE86F918-6312-4772-A24C-AD86EB209D9D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7078245" y="3269812"/>
              <a:ext cx="5120642" cy="3588188"/>
            </a:xfrm>
            <a:prstGeom prst="rtTriangle">
              <a:avLst/>
            </a:prstGeom>
            <a:solidFill>
              <a:schemeClr val="bg1"/>
            </a:solidFill>
          </p:spPr>
          <p:txBody>
            <a:bodyPr lIns="0" tIns="0" rIns="0" bIns="0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</p:grpSp>
      <p:pic>
        <p:nvPicPr>
          <p:cNvPr id="27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Subtitle 2">
            <a:extLst>
              <a:ext uri="{FF2B5EF4-FFF2-40B4-BE49-F238E27FC236}">
                <a16:creationId xmlns:a16="http://schemas.microsoft.com/office/drawing/2014/main" id="{DEE01E93-924B-495F-8AD0-F2C332A7420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850" y="2576408"/>
            <a:ext cx="3817076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800" b="0">
                <a:solidFill>
                  <a:schemeClr val="bg1"/>
                </a:solidFill>
                <a:latin typeface="+mn-lt"/>
              </a:defRPr>
            </a:lvl1pPr>
            <a:lvl2pPr marL="45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94F4AE47-736B-475A-A894-BB683B333BC7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1" y="1706313"/>
            <a:ext cx="3817075" cy="6894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3" name="Text Placeholder 29">
            <a:extLst>
              <a:ext uri="{FF2B5EF4-FFF2-40B4-BE49-F238E27FC236}">
                <a16:creationId xmlns:a16="http://schemas.microsoft.com/office/drawing/2014/main" id="{8E148A39-76EB-4180-8CB8-4C60BE3F0C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1037273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bg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pic>
        <p:nvPicPr>
          <p:cNvPr id="19" name="Picture 9">
            <a:extLst>
              <a:ext uri="{FF2B5EF4-FFF2-40B4-BE49-F238E27FC236}">
                <a16:creationId xmlns:a16="http://schemas.microsoft.com/office/drawing/2014/main" id="{958E7A39-41AD-4F29-B9FD-E5C96CC8128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083552" y="4677914"/>
            <a:ext cx="736601" cy="28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1EFF813F-D4A5-4BE4-83B7-82F2534620EE}"/>
              </a:ext>
            </a:extLst>
          </p:cNvPr>
          <p:cNvGrpSpPr/>
          <p:nvPr userDrawn="1"/>
        </p:nvGrpSpPr>
        <p:grpSpPr>
          <a:xfrm>
            <a:off x="604258" y="3730616"/>
            <a:ext cx="122998" cy="1417647"/>
            <a:chOff x="512401" y="3730616"/>
            <a:chExt cx="122998" cy="1417647"/>
          </a:xfrm>
        </p:grpSpPr>
        <p:sp>
          <p:nvSpPr>
            <p:cNvPr id="30" name="Freeform 12">
              <a:extLst>
                <a:ext uri="{FF2B5EF4-FFF2-40B4-BE49-F238E27FC236}">
                  <a16:creationId xmlns:a16="http://schemas.microsoft.com/office/drawing/2014/main" id="{5875FB87-C05A-40CF-9658-157A55D462EA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2401" y="3730616"/>
              <a:ext cx="122998" cy="703847"/>
            </a:xfrm>
            <a:custGeom>
              <a:avLst/>
              <a:gdLst>
                <a:gd name="connsiteX0" fmla="*/ 0 w 10000"/>
                <a:gd name="connsiteY0" fmla="*/ 1864 h 13134"/>
                <a:gd name="connsiteX1" fmla="*/ 0 w 10000"/>
                <a:gd name="connsiteY1" fmla="*/ 10000 h 13134"/>
                <a:gd name="connsiteX2" fmla="*/ 10000 w 10000"/>
                <a:gd name="connsiteY2" fmla="*/ 13134 h 13134"/>
                <a:gd name="connsiteX3" fmla="*/ 10000 w 10000"/>
                <a:gd name="connsiteY3" fmla="*/ 0 h 13134"/>
                <a:gd name="connsiteX4" fmla="*/ 0 w 10000"/>
                <a:gd name="connsiteY4" fmla="*/ 1864 h 13134"/>
                <a:gd name="connsiteX0" fmla="*/ 0 w 10000"/>
                <a:gd name="connsiteY0" fmla="*/ 1864 h 15072"/>
                <a:gd name="connsiteX1" fmla="*/ 157 w 10000"/>
                <a:gd name="connsiteY1" fmla="*/ 15072 h 15072"/>
                <a:gd name="connsiteX2" fmla="*/ 10000 w 10000"/>
                <a:gd name="connsiteY2" fmla="*/ 13134 h 15072"/>
                <a:gd name="connsiteX3" fmla="*/ 10000 w 10000"/>
                <a:gd name="connsiteY3" fmla="*/ 0 h 15072"/>
                <a:gd name="connsiteX4" fmla="*/ 0 w 10000"/>
                <a:gd name="connsiteY4" fmla="*/ 1864 h 15072"/>
                <a:gd name="connsiteX0" fmla="*/ 0 w 10000"/>
                <a:gd name="connsiteY0" fmla="*/ 1864 h 16721"/>
                <a:gd name="connsiteX1" fmla="*/ 314 w 10000"/>
                <a:gd name="connsiteY1" fmla="*/ 16721 h 16721"/>
                <a:gd name="connsiteX2" fmla="*/ 10000 w 10000"/>
                <a:gd name="connsiteY2" fmla="*/ 13134 h 16721"/>
                <a:gd name="connsiteX3" fmla="*/ 10000 w 10000"/>
                <a:gd name="connsiteY3" fmla="*/ 0 h 16721"/>
                <a:gd name="connsiteX4" fmla="*/ 0 w 10000"/>
                <a:gd name="connsiteY4" fmla="*/ 1864 h 16721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28 w 10128"/>
                <a:gd name="connsiteY0" fmla="*/ 1864 h 15236"/>
                <a:gd name="connsiteX1" fmla="*/ 128 w 10128"/>
                <a:gd name="connsiteY1" fmla="*/ 15236 h 15236"/>
                <a:gd name="connsiteX2" fmla="*/ 10128 w 10128"/>
                <a:gd name="connsiteY2" fmla="*/ 13134 h 15236"/>
                <a:gd name="connsiteX3" fmla="*/ 10128 w 10128"/>
                <a:gd name="connsiteY3" fmla="*/ 0 h 15236"/>
                <a:gd name="connsiteX4" fmla="*/ 128 w 10128"/>
                <a:gd name="connsiteY4" fmla="*/ 1864 h 1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8" h="15236">
                  <a:moveTo>
                    <a:pt x="128" y="1864"/>
                  </a:moveTo>
                  <a:cubicBezTo>
                    <a:pt x="-134" y="1731"/>
                    <a:pt x="76" y="15328"/>
                    <a:pt x="128" y="15236"/>
                  </a:cubicBezTo>
                  <a:lnTo>
                    <a:pt x="10128" y="13134"/>
                  </a:lnTo>
                  <a:lnTo>
                    <a:pt x="10128" y="0"/>
                  </a:lnTo>
                  <a:lnTo>
                    <a:pt x="128" y="1864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4" name="Freeform 12">
              <a:extLst>
                <a:ext uri="{FF2B5EF4-FFF2-40B4-BE49-F238E27FC236}">
                  <a16:creationId xmlns:a16="http://schemas.microsoft.com/office/drawing/2014/main" id="{FF23FF3F-A8D2-4C36-BAFC-A9079A8EEB57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68630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5" name="Freeform 12">
              <a:extLst>
                <a:ext uri="{FF2B5EF4-FFF2-40B4-BE49-F238E27FC236}">
                  <a16:creationId xmlns:a16="http://schemas.microsoft.com/office/drawing/2014/main" id="{B60433A0-8807-410C-83EA-74C1D8019E22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330963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1B28D27-7A0C-478A-A528-74CE686C6852}"/>
              </a:ext>
            </a:extLst>
          </p:cNvPr>
          <p:cNvGrpSpPr/>
          <p:nvPr userDrawn="1"/>
        </p:nvGrpSpPr>
        <p:grpSpPr>
          <a:xfrm>
            <a:off x="606768" y="0"/>
            <a:ext cx="121444" cy="1052783"/>
            <a:chOff x="514911" y="0"/>
            <a:chExt cx="121444" cy="1052783"/>
          </a:xfrm>
        </p:grpSpPr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AE26DFD7-A9C3-4B9B-B3B3-3439DC07AA70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8" name="Freeform 12">
              <a:extLst>
                <a:ext uri="{FF2B5EF4-FFF2-40B4-BE49-F238E27FC236}">
                  <a16:creationId xmlns:a16="http://schemas.microsoft.com/office/drawing/2014/main" id="{BD7A43AB-EF89-4D13-B4AC-F078A9375CB8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346868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9" name="Freeform 12">
              <a:extLst>
                <a:ext uri="{FF2B5EF4-FFF2-40B4-BE49-F238E27FC236}">
                  <a16:creationId xmlns:a16="http://schemas.microsoft.com/office/drawing/2014/main" id="{63C43792-6A9F-489B-834C-04D297687911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59082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8315217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COVER_Image 0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37">
            <a:extLst>
              <a:ext uri="{FF2B5EF4-FFF2-40B4-BE49-F238E27FC236}">
                <a16:creationId xmlns:a16="http://schemas.microsoft.com/office/drawing/2014/main" id="{B2427174-A07B-413E-BB8B-0C36A431CF6E}"/>
              </a:ext>
            </a:extLst>
          </p:cNvPr>
          <p:cNvGrpSpPr/>
          <p:nvPr userDrawn="1"/>
        </p:nvGrpSpPr>
        <p:grpSpPr>
          <a:xfrm>
            <a:off x="-15408" y="-577"/>
            <a:ext cx="9159408" cy="5144077"/>
            <a:chOff x="-15408" y="0"/>
            <a:chExt cx="12211174" cy="6858000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D7B3609F-892A-428A-BE71-5AB9D3C828D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17408"/>
            <a:stretch/>
          </p:blipFill>
          <p:spPr>
            <a:xfrm>
              <a:off x="-15408" y="0"/>
              <a:ext cx="11851651" cy="6858000"/>
            </a:xfrm>
            <a:prstGeom prst="rect">
              <a:avLst/>
            </a:prstGeom>
          </p:spPr>
        </p:pic>
        <p:sp>
          <p:nvSpPr>
            <p:cNvPr id="40" name="Right Triangle 39">
              <a:extLst>
                <a:ext uri="{FF2B5EF4-FFF2-40B4-BE49-F238E27FC236}">
                  <a16:creationId xmlns:a16="http://schemas.microsoft.com/office/drawing/2014/main" id="{8730C7DA-ABB5-4B07-84CB-4ECD1940528B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7075124" y="3269812"/>
              <a:ext cx="5120642" cy="3588188"/>
            </a:xfrm>
            <a:prstGeom prst="rtTriangle">
              <a:avLst/>
            </a:prstGeom>
            <a:solidFill>
              <a:schemeClr val="tx2"/>
            </a:solidFill>
          </p:spPr>
          <p:txBody>
            <a:bodyPr lIns="0" tIns="0" rIns="0" bIns="0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</p:grpSp>
      <p:pic>
        <p:nvPicPr>
          <p:cNvPr id="27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Subtitle 2">
            <a:extLst>
              <a:ext uri="{FF2B5EF4-FFF2-40B4-BE49-F238E27FC236}">
                <a16:creationId xmlns:a16="http://schemas.microsoft.com/office/drawing/2014/main" id="{DEE01E93-924B-495F-8AD0-F2C332A7420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850" y="2576408"/>
            <a:ext cx="3817076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  <a:latin typeface="+mn-lt"/>
              </a:defRPr>
            </a:lvl1pPr>
            <a:lvl2pPr marL="45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94F4AE47-736B-475A-A894-BB683B333BC7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2" y="1706313"/>
            <a:ext cx="3695630" cy="6894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3" name="Text Placeholder 29">
            <a:extLst>
              <a:ext uri="{FF2B5EF4-FFF2-40B4-BE49-F238E27FC236}">
                <a16:creationId xmlns:a16="http://schemas.microsoft.com/office/drawing/2014/main" id="{8E148A39-76EB-4180-8CB8-4C60BE3F0C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965633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tx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DB722694-94B9-41EC-9FFE-0B3A8BD6FB27}"/>
              </a:ext>
            </a:extLst>
          </p:cNvPr>
          <p:cNvGrpSpPr/>
          <p:nvPr userDrawn="1"/>
        </p:nvGrpSpPr>
        <p:grpSpPr>
          <a:xfrm>
            <a:off x="604258" y="3730616"/>
            <a:ext cx="122998" cy="1417647"/>
            <a:chOff x="512401" y="3730616"/>
            <a:chExt cx="122998" cy="1417647"/>
          </a:xfrm>
        </p:grpSpPr>
        <p:sp>
          <p:nvSpPr>
            <p:cNvPr id="42" name="Freeform 12">
              <a:extLst>
                <a:ext uri="{FF2B5EF4-FFF2-40B4-BE49-F238E27FC236}">
                  <a16:creationId xmlns:a16="http://schemas.microsoft.com/office/drawing/2014/main" id="{2D8EAA08-20D8-44DD-89FE-BA28C198693F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2401" y="3730616"/>
              <a:ext cx="122998" cy="703847"/>
            </a:xfrm>
            <a:custGeom>
              <a:avLst/>
              <a:gdLst>
                <a:gd name="connsiteX0" fmla="*/ 0 w 10000"/>
                <a:gd name="connsiteY0" fmla="*/ 1864 h 13134"/>
                <a:gd name="connsiteX1" fmla="*/ 0 w 10000"/>
                <a:gd name="connsiteY1" fmla="*/ 10000 h 13134"/>
                <a:gd name="connsiteX2" fmla="*/ 10000 w 10000"/>
                <a:gd name="connsiteY2" fmla="*/ 13134 h 13134"/>
                <a:gd name="connsiteX3" fmla="*/ 10000 w 10000"/>
                <a:gd name="connsiteY3" fmla="*/ 0 h 13134"/>
                <a:gd name="connsiteX4" fmla="*/ 0 w 10000"/>
                <a:gd name="connsiteY4" fmla="*/ 1864 h 13134"/>
                <a:gd name="connsiteX0" fmla="*/ 0 w 10000"/>
                <a:gd name="connsiteY0" fmla="*/ 1864 h 15072"/>
                <a:gd name="connsiteX1" fmla="*/ 157 w 10000"/>
                <a:gd name="connsiteY1" fmla="*/ 15072 h 15072"/>
                <a:gd name="connsiteX2" fmla="*/ 10000 w 10000"/>
                <a:gd name="connsiteY2" fmla="*/ 13134 h 15072"/>
                <a:gd name="connsiteX3" fmla="*/ 10000 w 10000"/>
                <a:gd name="connsiteY3" fmla="*/ 0 h 15072"/>
                <a:gd name="connsiteX4" fmla="*/ 0 w 10000"/>
                <a:gd name="connsiteY4" fmla="*/ 1864 h 15072"/>
                <a:gd name="connsiteX0" fmla="*/ 0 w 10000"/>
                <a:gd name="connsiteY0" fmla="*/ 1864 h 16721"/>
                <a:gd name="connsiteX1" fmla="*/ 314 w 10000"/>
                <a:gd name="connsiteY1" fmla="*/ 16721 h 16721"/>
                <a:gd name="connsiteX2" fmla="*/ 10000 w 10000"/>
                <a:gd name="connsiteY2" fmla="*/ 13134 h 16721"/>
                <a:gd name="connsiteX3" fmla="*/ 10000 w 10000"/>
                <a:gd name="connsiteY3" fmla="*/ 0 h 16721"/>
                <a:gd name="connsiteX4" fmla="*/ 0 w 10000"/>
                <a:gd name="connsiteY4" fmla="*/ 1864 h 16721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28 w 10128"/>
                <a:gd name="connsiteY0" fmla="*/ 1864 h 15236"/>
                <a:gd name="connsiteX1" fmla="*/ 128 w 10128"/>
                <a:gd name="connsiteY1" fmla="*/ 15236 h 15236"/>
                <a:gd name="connsiteX2" fmla="*/ 10128 w 10128"/>
                <a:gd name="connsiteY2" fmla="*/ 13134 h 15236"/>
                <a:gd name="connsiteX3" fmla="*/ 10128 w 10128"/>
                <a:gd name="connsiteY3" fmla="*/ 0 h 15236"/>
                <a:gd name="connsiteX4" fmla="*/ 128 w 10128"/>
                <a:gd name="connsiteY4" fmla="*/ 1864 h 1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8" h="15236">
                  <a:moveTo>
                    <a:pt x="128" y="1864"/>
                  </a:moveTo>
                  <a:cubicBezTo>
                    <a:pt x="-134" y="1731"/>
                    <a:pt x="76" y="15328"/>
                    <a:pt x="128" y="15236"/>
                  </a:cubicBezTo>
                  <a:lnTo>
                    <a:pt x="10128" y="13134"/>
                  </a:lnTo>
                  <a:lnTo>
                    <a:pt x="10128" y="0"/>
                  </a:lnTo>
                  <a:lnTo>
                    <a:pt x="128" y="1864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3" name="Freeform 12">
              <a:extLst>
                <a:ext uri="{FF2B5EF4-FFF2-40B4-BE49-F238E27FC236}">
                  <a16:creationId xmlns:a16="http://schemas.microsoft.com/office/drawing/2014/main" id="{000E2A20-597F-4F92-AC49-2A746362095B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68630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4" name="Freeform 12">
              <a:extLst>
                <a:ext uri="{FF2B5EF4-FFF2-40B4-BE49-F238E27FC236}">
                  <a16:creationId xmlns:a16="http://schemas.microsoft.com/office/drawing/2014/main" id="{8E9473F4-B3AC-48CE-9796-E547980914D3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330963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2C269BA6-38F1-4A7E-838F-4C52B6CF76BA}"/>
              </a:ext>
            </a:extLst>
          </p:cNvPr>
          <p:cNvGrpSpPr/>
          <p:nvPr userDrawn="1"/>
        </p:nvGrpSpPr>
        <p:grpSpPr>
          <a:xfrm>
            <a:off x="606768" y="0"/>
            <a:ext cx="121444" cy="1052783"/>
            <a:chOff x="514911" y="0"/>
            <a:chExt cx="121444" cy="1052783"/>
          </a:xfrm>
        </p:grpSpPr>
        <p:sp>
          <p:nvSpPr>
            <p:cNvPr id="46" name="Freeform 12">
              <a:extLst>
                <a:ext uri="{FF2B5EF4-FFF2-40B4-BE49-F238E27FC236}">
                  <a16:creationId xmlns:a16="http://schemas.microsoft.com/office/drawing/2014/main" id="{0E28AB46-2674-4C58-AA1B-7006D3C2E592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7" name="Freeform 12">
              <a:extLst>
                <a:ext uri="{FF2B5EF4-FFF2-40B4-BE49-F238E27FC236}">
                  <a16:creationId xmlns:a16="http://schemas.microsoft.com/office/drawing/2014/main" id="{544C2FBC-192D-44D1-BB52-BA507CA4BA0B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346868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8" name="Freeform 12">
              <a:extLst>
                <a:ext uri="{FF2B5EF4-FFF2-40B4-BE49-F238E27FC236}">
                  <a16:creationId xmlns:a16="http://schemas.microsoft.com/office/drawing/2014/main" id="{9C5CED8B-1D06-4C31-89CE-C7768D02583B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59082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3117602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COVER_Imag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5">
            <a:extLst>
              <a:ext uri="{FF2B5EF4-FFF2-40B4-BE49-F238E27FC236}">
                <a16:creationId xmlns:a16="http://schemas.microsoft.com/office/drawing/2014/main" id="{F7B38DE8-C627-4F46-A070-B3A25F1FB099}"/>
              </a:ext>
            </a:extLst>
          </p:cNvPr>
          <p:cNvSpPr>
            <a:spLocks noChangeArrowheads="1"/>
          </p:cNvSpPr>
          <p:nvPr userDrawn="1"/>
        </p:nvSpPr>
        <p:spPr bwMode="gray">
          <a:xfrm>
            <a:off x="0" y="0"/>
            <a:ext cx="9152468" cy="5148263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sz="1800"/>
          </a:p>
        </p:txBody>
      </p:sp>
      <p:sp>
        <p:nvSpPr>
          <p:cNvPr id="30" name="Right Triangle 29">
            <a:extLst>
              <a:ext uri="{FF2B5EF4-FFF2-40B4-BE49-F238E27FC236}">
                <a16:creationId xmlns:a16="http://schemas.microsoft.com/office/drawing/2014/main" id="{730DEAAA-7BB4-4B4D-9AEB-C22B3D42A6A8}"/>
              </a:ext>
            </a:extLst>
          </p:cNvPr>
          <p:cNvSpPr>
            <a:spLocks noChangeAspect="1"/>
          </p:cNvSpPr>
          <p:nvPr userDrawn="1"/>
        </p:nvSpPr>
        <p:spPr>
          <a:xfrm rot="10800000" flipH="1">
            <a:off x="0" y="4114"/>
            <a:ext cx="7097738" cy="4973598"/>
          </a:xfrm>
          <a:prstGeom prst="rtTriangle">
            <a:avLst/>
          </a:prstGeom>
          <a:solidFill>
            <a:schemeClr val="bg1">
              <a:alpha val="50000"/>
            </a:schemeClr>
          </a:solidFill>
        </p:spPr>
        <p:txBody>
          <a:bodyPr lIns="0" tIns="0" rIns="0" bIns="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pic>
        <p:nvPicPr>
          <p:cNvPr id="27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94F4AE47-736B-475A-A894-BB683B333BC7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2" y="1706313"/>
            <a:ext cx="3390020" cy="103412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3" name="Text Placeholder 29">
            <a:extLst>
              <a:ext uri="{FF2B5EF4-FFF2-40B4-BE49-F238E27FC236}">
                <a16:creationId xmlns:a16="http://schemas.microsoft.com/office/drawing/2014/main" id="{8E148A39-76EB-4180-8CB8-4C60BE3F0C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981464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tx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6E389B2-E841-4F55-A995-292055F1EC82}"/>
              </a:ext>
            </a:extLst>
          </p:cNvPr>
          <p:cNvGrpSpPr/>
          <p:nvPr userDrawn="1"/>
        </p:nvGrpSpPr>
        <p:grpSpPr>
          <a:xfrm>
            <a:off x="605812" y="3730616"/>
            <a:ext cx="121444" cy="1417647"/>
            <a:chOff x="513955" y="3730616"/>
            <a:chExt cx="121444" cy="1417647"/>
          </a:xfrm>
        </p:grpSpPr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37EA004B-8B4A-476A-91F4-AE1A88D3E4F4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4911" y="3730616"/>
              <a:ext cx="120488" cy="703847"/>
            </a:xfrm>
            <a:custGeom>
              <a:avLst/>
              <a:gdLst>
                <a:gd name="connsiteX0" fmla="*/ 0 w 10000"/>
                <a:gd name="connsiteY0" fmla="*/ 1864 h 13134"/>
                <a:gd name="connsiteX1" fmla="*/ 0 w 10000"/>
                <a:gd name="connsiteY1" fmla="*/ 10000 h 13134"/>
                <a:gd name="connsiteX2" fmla="*/ 10000 w 10000"/>
                <a:gd name="connsiteY2" fmla="*/ 13134 h 13134"/>
                <a:gd name="connsiteX3" fmla="*/ 10000 w 10000"/>
                <a:gd name="connsiteY3" fmla="*/ 0 h 13134"/>
                <a:gd name="connsiteX4" fmla="*/ 0 w 10000"/>
                <a:gd name="connsiteY4" fmla="*/ 1864 h 13134"/>
                <a:gd name="connsiteX0" fmla="*/ 0 w 10000"/>
                <a:gd name="connsiteY0" fmla="*/ 1864 h 15072"/>
                <a:gd name="connsiteX1" fmla="*/ 157 w 10000"/>
                <a:gd name="connsiteY1" fmla="*/ 15072 h 15072"/>
                <a:gd name="connsiteX2" fmla="*/ 10000 w 10000"/>
                <a:gd name="connsiteY2" fmla="*/ 13134 h 15072"/>
                <a:gd name="connsiteX3" fmla="*/ 10000 w 10000"/>
                <a:gd name="connsiteY3" fmla="*/ 0 h 15072"/>
                <a:gd name="connsiteX4" fmla="*/ 0 w 10000"/>
                <a:gd name="connsiteY4" fmla="*/ 1864 h 15072"/>
                <a:gd name="connsiteX0" fmla="*/ 0 w 10000"/>
                <a:gd name="connsiteY0" fmla="*/ 1864 h 16721"/>
                <a:gd name="connsiteX1" fmla="*/ 314 w 10000"/>
                <a:gd name="connsiteY1" fmla="*/ 16721 h 16721"/>
                <a:gd name="connsiteX2" fmla="*/ 10000 w 10000"/>
                <a:gd name="connsiteY2" fmla="*/ 13134 h 16721"/>
                <a:gd name="connsiteX3" fmla="*/ 10000 w 10000"/>
                <a:gd name="connsiteY3" fmla="*/ 0 h 16721"/>
                <a:gd name="connsiteX4" fmla="*/ 0 w 10000"/>
                <a:gd name="connsiteY4" fmla="*/ 1864 h 16721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28 w 10128"/>
                <a:gd name="connsiteY0" fmla="*/ 1864 h 15236"/>
                <a:gd name="connsiteX1" fmla="*/ 128 w 10128"/>
                <a:gd name="connsiteY1" fmla="*/ 15236 h 15236"/>
                <a:gd name="connsiteX2" fmla="*/ 10128 w 10128"/>
                <a:gd name="connsiteY2" fmla="*/ 13134 h 15236"/>
                <a:gd name="connsiteX3" fmla="*/ 10128 w 10128"/>
                <a:gd name="connsiteY3" fmla="*/ 0 h 15236"/>
                <a:gd name="connsiteX4" fmla="*/ 128 w 10128"/>
                <a:gd name="connsiteY4" fmla="*/ 1864 h 1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8" h="15236">
                  <a:moveTo>
                    <a:pt x="128" y="1864"/>
                  </a:moveTo>
                  <a:cubicBezTo>
                    <a:pt x="-134" y="1731"/>
                    <a:pt x="76" y="15328"/>
                    <a:pt x="128" y="15236"/>
                  </a:cubicBezTo>
                  <a:lnTo>
                    <a:pt x="10128" y="13134"/>
                  </a:lnTo>
                  <a:lnTo>
                    <a:pt x="10128" y="0"/>
                  </a:lnTo>
                  <a:lnTo>
                    <a:pt x="128" y="1864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6D6074D9-C9ED-44B4-98CC-634037F74732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68630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8" name="Freeform 12">
              <a:extLst>
                <a:ext uri="{FF2B5EF4-FFF2-40B4-BE49-F238E27FC236}">
                  <a16:creationId xmlns:a16="http://schemas.microsoft.com/office/drawing/2014/main" id="{3E5DA4B8-6010-4FBF-9CBB-CD70623365A6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330963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59F9D72-00C5-4E0E-89C7-D499A9648A4E}"/>
              </a:ext>
            </a:extLst>
          </p:cNvPr>
          <p:cNvGrpSpPr/>
          <p:nvPr userDrawn="1"/>
        </p:nvGrpSpPr>
        <p:grpSpPr>
          <a:xfrm>
            <a:off x="606768" y="0"/>
            <a:ext cx="121444" cy="1052783"/>
            <a:chOff x="514911" y="0"/>
            <a:chExt cx="121444" cy="1052783"/>
          </a:xfrm>
        </p:grpSpPr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02D8CBD5-DDE6-4F4E-AC1C-0B5CE1BA56E1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Freeform 12">
              <a:extLst>
                <a:ext uri="{FF2B5EF4-FFF2-40B4-BE49-F238E27FC236}">
                  <a16:creationId xmlns:a16="http://schemas.microsoft.com/office/drawing/2014/main" id="{9857D36A-8BCD-4901-B140-81E81C15AB1F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346868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3" name="Freeform 12">
              <a:extLst>
                <a:ext uri="{FF2B5EF4-FFF2-40B4-BE49-F238E27FC236}">
                  <a16:creationId xmlns:a16="http://schemas.microsoft.com/office/drawing/2014/main" id="{D9D362C3-13B6-479E-B5F7-2D1192924277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59082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19" name="Picture 9">
            <a:extLst>
              <a:ext uri="{FF2B5EF4-FFF2-40B4-BE49-F238E27FC236}">
                <a16:creationId xmlns:a16="http://schemas.microsoft.com/office/drawing/2014/main" id="{958E7A39-41AD-4F29-B9FD-E5C96CC8128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083552" y="4677914"/>
            <a:ext cx="736601" cy="28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8061381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COVER_Imag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8500DA4-30AD-4143-9A05-2CD37F7F0CB9}"/>
              </a:ext>
            </a:extLst>
          </p:cNvPr>
          <p:cNvGrpSpPr/>
          <p:nvPr userDrawn="1"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B1735EB-1F84-480C-982A-3F6D27A1D082}"/>
                </a:ext>
              </a:extLst>
            </p:cNvPr>
            <p:cNvSpPr>
              <a:spLocks noChangeArrowheads="1"/>
            </p:cNvSpPr>
            <p:nvPr userDrawn="1"/>
          </p:nvSpPr>
          <p:spPr bwMode="gray">
            <a:xfrm>
              <a:off x="0" y="0"/>
              <a:ext cx="12192000" cy="6858000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 sz="1800"/>
            </a:p>
          </p:txBody>
        </p:sp>
        <p:sp>
          <p:nvSpPr>
            <p:cNvPr id="17" name="Right Triangle 16">
              <a:extLst>
                <a:ext uri="{FF2B5EF4-FFF2-40B4-BE49-F238E27FC236}">
                  <a16:creationId xmlns:a16="http://schemas.microsoft.com/office/drawing/2014/main" id="{4D5EF110-1A20-4A2E-B846-A953017B547E}"/>
                </a:ext>
              </a:extLst>
            </p:cNvPr>
            <p:cNvSpPr>
              <a:spLocks noChangeAspect="1"/>
            </p:cNvSpPr>
            <p:nvPr userDrawn="1"/>
          </p:nvSpPr>
          <p:spPr>
            <a:xfrm rot="10800000" flipH="1">
              <a:off x="0" y="4114"/>
              <a:ext cx="9454896" cy="6625329"/>
            </a:xfrm>
            <a:prstGeom prst="rtTriangle">
              <a:avLst/>
            </a:prstGeom>
            <a:solidFill>
              <a:schemeClr val="tx2">
                <a:lumMod val="75000"/>
                <a:alpha val="50000"/>
              </a:schemeClr>
            </a:solidFill>
          </p:spPr>
          <p:txBody>
            <a:bodyPr lIns="0" tIns="0" rIns="0" bIns="0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</p:grpSp>
      <p:pic>
        <p:nvPicPr>
          <p:cNvPr id="27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94F4AE47-736B-475A-A894-BB683B333BC7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2" y="1706313"/>
            <a:ext cx="3390020" cy="103412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3" name="Text Placeholder 29">
            <a:extLst>
              <a:ext uri="{FF2B5EF4-FFF2-40B4-BE49-F238E27FC236}">
                <a16:creationId xmlns:a16="http://schemas.microsoft.com/office/drawing/2014/main" id="{8E148A39-76EB-4180-8CB8-4C60BE3F0C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981464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bg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405DB6E8-7A18-40CE-849C-9653A22A7C63}"/>
              </a:ext>
            </a:extLst>
          </p:cNvPr>
          <p:cNvGrpSpPr/>
          <p:nvPr userDrawn="1"/>
        </p:nvGrpSpPr>
        <p:grpSpPr>
          <a:xfrm>
            <a:off x="598103" y="0"/>
            <a:ext cx="129153" cy="1034129"/>
            <a:chOff x="660400" y="0"/>
            <a:chExt cx="161925" cy="1296534"/>
          </a:xfrm>
          <a:solidFill>
            <a:schemeClr val="bg1"/>
          </a:solidFill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0E6D7ECE-A42B-403B-8946-B61D7DE732C7}"/>
                </a:ext>
              </a:extLst>
            </p:cNvPr>
            <p:cNvGrpSpPr/>
            <p:nvPr userDrawn="1"/>
          </p:nvGrpSpPr>
          <p:grpSpPr>
            <a:xfrm>
              <a:off x="660400" y="0"/>
              <a:ext cx="161925" cy="952500"/>
              <a:chOff x="660400" y="0"/>
              <a:chExt cx="161925" cy="952500"/>
            </a:xfrm>
            <a:grpFill/>
          </p:grpSpPr>
          <p:sp>
            <p:nvSpPr>
              <p:cNvPr id="36" name="Freeform 11">
                <a:extLst>
                  <a:ext uri="{FF2B5EF4-FFF2-40B4-BE49-F238E27FC236}">
                    <a16:creationId xmlns:a16="http://schemas.microsoft.com/office/drawing/2014/main" id="{529250ED-BD87-494D-A66E-411447F67F94}"/>
                  </a:ext>
                </a:extLst>
              </p:cNvPr>
              <p:cNvSpPr>
                <a:spLocks noChangeAspect="1"/>
              </p:cNvSpPr>
              <p:nvPr userDrawn="1"/>
            </p:nvSpPr>
            <p:spPr bwMode="gray">
              <a:xfrm>
                <a:off x="660400" y="0"/>
                <a:ext cx="161925" cy="554038"/>
              </a:xfrm>
              <a:custGeom>
                <a:avLst/>
                <a:gdLst/>
                <a:ahLst/>
                <a:cxnLst>
                  <a:cxn ang="0">
                    <a:pos x="120" y="328"/>
                  </a:cxn>
                  <a:cxn ang="0">
                    <a:pos x="120" y="0"/>
                  </a:cxn>
                  <a:cxn ang="0">
                    <a:pos x="0" y="0"/>
                  </a:cxn>
                  <a:cxn ang="0">
                    <a:pos x="0" y="411"/>
                  </a:cxn>
                  <a:cxn ang="0">
                    <a:pos x="120" y="328"/>
                  </a:cxn>
                </a:cxnLst>
                <a:rect l="0" t="0" r="r" b="b"/>
                <a:pathLst>
                  <a:path w="120" h="411">
                    <a:moveTo>
                      <a:pt x="120" y="328"/>
                    </a:moveTo>
                    <a:lnTo>
                      <a:pt x="120" y="0"/>
                    </a:lnTo>
                    <a:lnTo>
                      <a:pt x="0" y="0"/>
                    </a:lnTo>
                    <a:lnTo>
                      <a:pt x="0" y="411"/>
                    </a:lnTo>
                    <a:lnTo>
                      <a:pt x="120" y="3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7" name="Freeform 11">
                <a:extLst>
                  <a:ext uri="{FF2B5EF4-FFF2-40B4-BE49-F238E27FC236}">
                    <a16:creationId xmlns:a16="http://schemas.microsoft.com/office/drawing/2014/main" id="{5D634F2A-13B9-4496-B820-3E3B9FBAAD6C}"/>
                  </a:ext>
                </a:extLst>
              </p:cNvPr>
              <p:cNvSpPr>
                <a:spLocks noChangeAspect="1"/>
              </p:cNvSpPr>
              <p:nvPr userDrawn="1"/>
            </p:nvSpPr>
            <p:spPr bwMode="gray">
              <a:xfrm>
                <a:off x="660400" y="398462"/>
                <a:ext cx="161925" cy="554038"/>
              </a:xfrm>
              <a:custGeom>
                <a:avLst/>
                <a:gdLst/>
                <a:ahLst/>
                <a:cxnLst>
                  <a:cxn ang="0">
                    <a:pos x="120" y="328"/>
                  </a:cxn>
                  <a:cxn ang="0">
                    <a:pos x="120" y="0"/>
                  </a:cxn>
                  <a:cxn ang="0">
                    <a:pos x="0" y="0"/>
                  </a:cxn>
                  <a:cxn ang="0">
                    <a:pos x="0" y="411"/>
                  </a:cxn>
                  <a:cxn ang="0">
                    <a:pos x="120" y="328"/>
                  </a:cxn>
                </a:cxnLst>
                <a:rect l="0" t="0" r="r" b="b"/>
                <a:pathLst>
                  <a:path w="120" h="411">
                    <a:moveTo>
                      <a:pt x="120" y="328"/>
                    </a:moveTo>
                    <a:lnTo>
                      <a:pt x="120" y="0"/>
                    </a:lnTo>
                    <a:lnTo>
                      <a:pt x="0" y="0"/>
                    </a:lnTo>
                    <a:lnTo>
                      <a:pt x="0" y="411"/>
                    </a:lnTo>
                    <a:lnTo>
                      <a:pt x="120" y="3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35" name="Freeform 11">
              <a:extLst>
                <a:ext uri="{FF2B5EF4-FFF2-40B4-BE49-F238E27FC236}">
                  <a16:creationId xmlns:a16="http://schemas.microsoft.com/office/drawing/2014/main" id="{444A02CA-339B-4577-8E29-9620049F6F81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660400" y="742496"/>
              <a:ext cx="161925" cy="554038"/>
            </a:xfrm>
            <a:custGeom>
              <a:avLst/>
              <a:gdLst/>
              <a:ahLst/>
              <a:cxnLst>
                <a:cxn ang="0">
                  <a:pos x="120" y="328"/>
                </a:cxn>
                <a:cxn ang="0">
                  <a:pos x="120" y="0"/>
                </a:cxn>
                <a:cxn ang="0">
                  <a:pos x="0" y="0"/>
                </a:cxn>
                <a:cxn ang="0">
                  <a:pos x="0" y="411"/>
                </a:cxn>
                <a:cxn ang="0">
                  <a:pos x="120" y="328"/>
                </a:cxn>
              </a:cxnLst>
              <a:rect l="0" t="0" r="r" b="b"/>
              <a:pathLst>
                <a:path w="120" h="411">
                  <a:moveTo>
                    <a:pt x="120" y="328"/>
                  </a:moveTo>
                  <a:lnTo>
                    <a:pt x="120" y="0"/>
                  </a:lnTo>
                  <a:lnTo>
                    <a:pt x="0" y="0"/>
                  </a:lnTo>
                  <a:lnTo>
                    <a:pt x="0" y="411"/>
                  </a:lnTo>
                  <a:lnTo>
                    <a:pt x="120" y="3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8F7C7FE3-B1F7-48EF-AF81-50AD03BE6463}"/>
              </a:ext>
            </a:extLst>
          </p:cNvPr>
          <p:cNvGrpSpPr/>
          <p:nvPr userDrawn="1"/>
        </p:nvGrpSpPr>
        <p:grpSpPr>
          <a:xfrm>
            <a:off x="593334" y="3730616"/>
            <a:ext cx="128566" cy="1419272"/>
            <a:chOff x="660400" y="5067300"/>
            <a:chExt cx="161925" cy="1787525"/>
          </a:xfrm>
          <a:solidFill>
            <a:schemeClr val="bg1"/>
          </a:solidFill>
        </p:grpSpPr>
        <p:sp>
          <p:nvSpPr>
            <p:cNvPr id="44" name="Freeform 12">
              <a:extLst>
                <a:ext uri="{FF2B5EF4-FFF2-40B4-BE49-F238E27FC236}">
                  <a16:creationId xmlns:a16="http://schemas.microsoft.com/office/drawing/2014/main" id="{AB8CD21E-1838-411D-BAD9-E487FC629159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660400" y="6238875"/>
              <a:ext cx="161925" cy="615950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id="{B6979AC7-A9DD-480C-A781-AC9936F22580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660400" y="5822950"/>
              <a:ext cx="161925" cy="615950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12">
              <a:extLst>
                <a:ext uri="{FF2B5EF4-FFF2-40B4-BE49-F238E27FC236}">
                  <a16:creationId xmlns:a16="http://schemas.microsoft.com/office/drawing/2014/main" id="{A2157D77-CC3E-476B-BC75-7E9B9A693FE9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660400" y="5343525"/>
              <a:ext cx="161925" cy="615950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12">
              <a:extLst>
                <a:ext uri="{FF2B5EF4-FFF2-40B4-BE49-F238E27FC236}">
                  <a16:creationId xmlns:a16="http://schemas.microsoft.com/office/drawing/2014/main" id="{7DA51898-C920-4657-9481-DDAD268A8554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660400" y="5067300"/>
              <a:ext cx="161925" cy="615950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52745315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COVER_Imag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8500DA4-30AD-4143-9A05-2CD37F7F0CB9}"/>
              </a:ext>
            </a:extLst>
          </p:cNvPr>
          <p:cNvGrpSpPr/>
          <p:nvPr userDrawn="1"/>
        </p:nvGrpSpPr>
        <p:grpSpPr>
          <a:xfrm>
            <a:off x="0" y="0"/>
            <a:ext cx="9144000" cy="5143500"/>
            <a:chOff x="0" y="1"/>
            <a:chExt cx="12192000" cy="6858000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B1735EB-1F84-480C-982A-3F6D27A1D082}"/>
                </a:ext>
              </a:extLst>
            </p:cNvPr>
            <p:cNvSpPr>
              <a:spLocks noChangeArrowheads="1"/>
            </p:cNvSpPr>
            <p:nvPr userDrawn="1"/>
          </p:nvSpPr>
          <p:spPr bwMode="gray">
            <a:xfrm>
              <a:off x="0" y="1"/>
              <a:ext cx="12192000" cy="6858000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 sz="1800" dirty="0"/>
            </a:p>
          </p:txBody>
        </p:sp>
        <p:sp>
          <p:nvSpPr>
            <p:cNvPr id="17" name="Right Triangle 16">
              <a:extLst>
                <a:ext uri="{FF2B5EF4-FFF2-40B4-BE49-F238E27FC236}">
                  <a16:creationId xmlns:a16="http://schemas.microsoft.com/office/drawing/2014/main" id="{4D5EF110-1A20-4A2E-B846-A953017B547E}"/>
                </a:ext>
              </a:extLst>
            </p:cNvPr>
            <p:cNvSpPr>
              <a:spLocks noChangeAspect="1"/>
            </p:cNvSpPr>
            <p:nvPr userDrawn="1"/>
          </p:nvSpPr>
          <p:spPr>
            <a:xfrm rot="10800000" flipH="1">
              <a:off x="0" y="4114"/>
              <a:ext cx="9454896" cy="6625329"/>
            </a:xfrm>
            <a:prstGeom prst="rtTriangle">
              <a:avLst/>
            </a:prstGeom>
            <a:solidFill>
              <a:schemeClr val="tx1">
                <a:lumMod val="75000"/>
                <a:alpha val="50000"/>
              </a:schemeClr>
            </a:solidFill>
          </p:spPr>
          <p:txBody>
            <a:bodyPr lIns="0" tIns="0" rIns="0" bIns="0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</p:grpSp>
      <p:pic>
        <p:nvPicPr>
          <p:cNvPr id="27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94F4AE47-736B-475A-A894-BB683B333BC7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2" y="1706313"/>
            <a:ext cx="3390020" cy="103412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3" name="Text Placeholder 29">
            <a:extLst>
              <a:ext uri="{FF2B5EF4-FFF2-40B4-BE49-F238E27FC236}">
                <a16:creationId xmlns:a16="http://schemas.microsoft.com/office/drawing/2014/main" id="{8E148A39-76EB-4180-8CB8-4C60BE3F0C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981464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bg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405DB6E8-7A18-40CE-849C-9653A22A7C63}"/>
              </a:ext>
            </a:extLst>
          </p:cNvPr>
          <p:cNvGrpSpPr/>
          <p:nvPr userDrawn="1"/>
        </p:nvGrpSpPr>
        <p:grpSpPr>
          <a:xfrm>
            <a:off x="598103" y="0"/>
            <a:ext cx="129153" cy="1034129"/>
            <a:chOff x="660400" y="0"/>
            <a:chExt cx="161925" cy="1296534"/>
          </a:xfrm>
          <a:solidFill>
            <a:schemeClr val="bg1"/>
          </a:solidFill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0E6D7ECE-A42B-403B-8946-B61D7DE732C7}"/>
                </a:ext>
              </a:extLst>
            </p:cNvPr>
            <p:cNvGrpSpPr/>
            <p:nvPr userDrawn="1"/>
          </p:nvGrpSpPr>
          <p:grpSpPr>
            <a:xfrm>
              <a:off x="660400" y="0"/>
              <a:ext cx="161925" cy="952500"/>
              <a:chOff x="660400" y="0"/>
              <a:chExt cx="161925" cy="952500"/>
            </a:xfrm>
            <a:grpFill/>
          </p:grpSpPr>
          <p:sp>
            <p:nvSpPr>
              <p:cNvPr id="36" name="Freeform 11">
                <a:extLst>
                  <a:ext uri="{FF2B5EF4-FFF2-40B4-BE49-F238E27FC236}">
                    <a16:creationId xmlns:a16="http://schemas.microsoft.com/office/drawing/2014/main" id="{529250ED-BD87-494D-A66E-411447F67F94}"/>
                  </a:ext>
                </a:extLst>
              </p:cNvPr>
              <p:cNvSpPr>
                <a:spLocks noChangeAspect="1"/>
              </p:cNvSpPr>
              <p:nvPr userDrawn="1"/>
            </p:nvSpPr>
            <p:spPr bwMode="gray">
              <a:xfrm>
                <a:off x="660400" y="0"/>
                <a:ext cx="161925" cy="554038"/>
              </a:xfrm>
              <a:custGeom>
                <a:avLst/>
                <a:gdLst/>
                <a:ahLst/>
                <a:cxnLst>
                  <a:cxn ang="0">
                    <a:pos x="120" y="328"/>
                  </a:cxn>
                  <a:cxn ang="0">
                    <a:pos x="120" y="0"/>
                  </a:cxn>
                  <a:cxn ang="0">
                    <a:pos x="0" y="0"/>
                  </a:cxn>
                  <a:cxn ang="0">
                    <a:pos x="0" y="411"/>
                  </a:cxn>
                  <a:cxn ang="0">
                    <a:pos x="120" y="328"/>
                  </a:cxn>
                </a:cxnLst>
                <a:rect l="0" t="0" r="r" b="b"/>
                <a:pathLst>
                  <a:path w="120" h="411">
                    <a:moveTo>
                      <a:pt x="120" y="328"/>
                    </a:moveTo>
                    <a:lnTo>
                      <a:pt x="120" y="0"/>
                    </a:lnTo>
                    <a:lnTo>
                      <a:pt x="0" y="0"/>
                    </a:lnTo>
                    <a:lnTo>
                      <a:pt x="0" y="411"/>
                    </a:lnTo>
                    <a:lnTo>
                      <a:pt x="120" y="3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7" name="Freeform 11">
                <a:extLst>
                  <a:ext uri="{FF2B5EF4-FFF2-40B4-BE49-F238E27FC236}">
                    <a16:creationId xmlns:a16="http://schemas.microsoft.com/office/drawing/2014/main" id="{5D634F2A-13B9-4496-B820-3E3B9FBAAD6C}"/>
                  </a:ext>
                </a:extLst>
              </p:cNvPr>
              <p:cNvSpPr>
                <a:spLocks noChangeAspect="1"/>
              </p:cNvSpPr>
              <p:nvPr userDrawn="1"/>
            </p:nvSpPr>
            <p:spPr bwMode="gray">
              <a:xfrm>
                <a:off x="660400" y="398462"/>
                <a:ext cx="161925" cy="554038"/>
              </a:xfrm>
              <a:custGeom>
                <a:avLst/>
                <a:gdLst/>
                <a:ahLst/>
                <a:cxnLst>
                  <a:cxn ang="0">
                    <a:pos x="120" y="328"/>
                  </a:cxn>
                  <a:cxn ang="0">
                    <a:pos x="120" y="0"/>
                  </a:cxn>
                  <a:cxn ang="0">
                    <a:pos x="0" y="0"/>
                  </a:cxn>
                  <a:cxn ang="0">
                    <a:pos x="0" y="411"/>
                  </a:cxn>
                  <a:cxn ang="0">
                    <a:pos x="120" y="328"/>
                  </a:cxn>
                </a:cxnLst>
                <a:rect l="0" t="0" r="r" b="b"/>
                <a:pathLst>
                  <a:path w="120" h="411">
                    <a:moveTo>
                      <a:pt x="120" y="328"/>
                    </a:moveTo>
                    <a:lnTo>
                      <a:pt x="120" y="0"/>
                    </a:lnTo>
                    <a:lnTo>
                      <a:pt x="0" y="0"/>
                    </a:lnTo>
                    <a:lnTo>
                      <a:pt x="0" y="411"/>
                    </a:lnTo>
                    <a:lnTo>
                      <a:pt x="120" y="3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35" name="Freeform 11">
              <a:extLst>
                <a:ext uri="{FF2B5EF4-FFF2-40B4-BE49-F238E27FC236}">
                  <a16:creationId xmlns:a16="http://schemas.microsoft.com/office/drawing/2014/main" id="{444A02CA-339B-4577-8E29-9620049F6F81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660400" y="742496"/>
              <a:ext cx="161925" cy="554038"/>
            </a:xfrm>
            <a:custGeom>
              <a:avLst/>
              <a:gdLst/>
              <a:ahLst/>
              <a:cxnLst>
                <a:cxn ang="0">
                  <a:pos x="120" y="328"/>
                </a:cxn>
                <a:cxn ang="0">
                  <a:pos x="120" y="0"/>
                </a:cxn>
                <a:cxn ang="0">
                  <a:pos x="0" y="0"/>
                </a:cxn>
                <a:cxn ang="0">
                  <a:pos x="0" y="411"/>
                </a:cxn>
                <a:cxn ang="0">
                  <a:pos x="120" y="328"/>
                </a:cxn>
              </a:cxnLst>
              <a:rect l="0" t="0" r="r" b="b"/>
              <a:pathLst>
                <a:path w="120" h="411">
                  <a:moveTo>
                    <a:pt x="120" y="328"/>
                  </a:moveTo>
                  <a:lnTo>
                    <a:pt x="120" y="0"/>
                  </a:lnTo>
                  <a:lnTo>
                    <a:pt x="0" y="0"/>
                  </a:lnTo>
                  <a:lnTo>
                    <a:pt x="0" y="411"/>
                  </a:lnTo>
                  <a:lnTo>
                    <a:pt x="120" y="3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8F7C7FE3-B1F7-48EF-AF81-50AD03BE6463}"/>
              </a:ext>
            </a:extLst>
          </p:cNvPr>
          <p:cNvGrpSpPr/>
          <p:nvPr userDrawn="1"/>
        </p:nvGrpSpPr>
        <p:grpSpPr>
          <a:xfrm>
            <a:off x="593334" y="3730616"/>
            <a:ext cx="128566" cy="1419272"/>
            <a:chOff x="660400" y="5067300"/>
            <a:chExt cx="161925" cy="1787525"/>
          </a:xfrm>
          <a:solidFill>
            <a:schemeClr val="bg1"/>
          </a:solidFill>
        </p:grpSpPr>
        <p:sp>
          <p:nvSpPr>
            <p:cNvPr id="44" name="Freeform 12">
              <a:extLst>
                <a:ext uri="{FF2B5EF4-FFF2-40B4-BE49-F238E27FC236}">
                  <a16:creationId xmlns:a16="http://schemas.microsoft.com/office/drawing/2014/main" id="{AB8CD21E-1838-411D-BAD9-E487FC629159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660400" y="6238875"/>
              <a:ext cx="161925" cy="615950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id="{B6979AC7-A9DD-480C-A781-AC9936F22580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660400" y="5822950"/>
              <a:ext cx="161925" cy="615950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12">
              <a:extLst>
                <a:ext uri="{FF2B5EF4-FFF2-40B4-BE49-F238E27FC236}">
                  <a16:creationId xmlns:a16="http://schemas.microsoft.com/office/drawing/2014/main" id="{A2157D77-CC3E-476B-BC75-7E9B9A693FE9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660400" y="5343525"/>
              <a:ext cx="161925" cy="615950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12">
              <a:extLst>
                <a:ext uri="{FF2B5EF4-FFF2-40B4-BE49-F238E27FC236}">
                  <a16:creationId xmlns:a16="http://schemas.microsoft.com/office/drawing/2014/main" id="{7DA51898-C920-4657-9481-DDAD268A8554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660400" y="5067300"/>
              <a:ext cx="161925" cy="615950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08311398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Red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Subtitle 2">
            <a:extLst>
              <a:ext uri="{FF2B5EF4-FFF2-40B4-BE49-F238E27FC236}">
                <a16:creationId xmlns:a16="http://schemas.microsoft.com/office/drawing/2014/main" id="{FA4AD456-BE7B-4B70-8391-E60357AA2FB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850" y="2576408"/>
            <a:ext cx="3817076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800" b="0">
                <a:solidFill>
                  <a:schemeClr val="bg1"/>
                </a:solidFill>
                <a:latin typeface="+mn-lt"/>
              </a:defRPr>
            </a:lvl1pPr>
            <a:lvl2pPr marL="45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EF1DA9A0-F971-4E5B-BEFE-9F056ABC19DE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1" y="1706313"/>
            <a:ext cx="3817075" cy="6894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2" name="Text Placeholder 29">
            <a:extLst>
              <a:ext uri="{FF2B5EF4-FFF2-40B4-BE49-F238E27FC236}">
                <a16:creationId xmlns:a16="http://schemas.microsoft.com/office/drawing/2014/main" id="{53C6F3B3-B1AF-4281-917E-D7B93BC99C2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1871799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bg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BC02851-B7DA-442A-9727-C1C11D30536C}"/>
              </a:ext>
            </a:extLst>
          </p:cNvPr>
          <p:cNvGrpSpPr/>
          <p:nvPr userDrawn="1"/>
        </p:nvGrpSpPr>
        <p:grpSpPr>
          <a:xfrm>
            <a:off x="1459458" y="3730616"/>
            <a:ext cx="122998" cy="1417647"/>
            <a:chOff x="512401" y="3730616"/>
            <a:chExt cx="122998" cy="1417647"/>
          </a:xfrm>
          <a:solidFill>
            <a:schemeClr val="bg1"/>
          </a:solidFill>
        </p:grpSpPr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7BC52353-826B-45DB-9CA6-CBF478E1F149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2401" y="3730616"/>
              <a:ext cx="122998" cy="703847"/>
            </a:xfrm>
            <a:custGeom>
              <a:avLst/>
              <a:gdLst>
                <a:gd name="connsiteX0" fmla="*/ 0 w 10000"/>
                <a:gd name="connsiteY0" fmla="*/ 1864 h 13134"/>
                <a:gd name="connsiteX1" fmla="*/ 0 w 10000"/>
                <a:gd name="connsiteY1" fmla="*/ 10000 h 13134"/>
                <a:gd name="connsiteX2" fmla="*/ 10000 w 10000"/>
                <a:gd name="connsiteY2" fmla="*/ 13134 h 13134"/>
                <a:gd name="connsiteX3" fmla="*/ 10000 w 10000"/>
                <a:gd name="connsiteY3" fmla="*/ 0 h 13134"/>
                <a:gd name="connsiteX4" fmla="*/ 0 w 10000"/>
                <a:gd name="connsiteY4" fmla="*/ 1864 h 13134"/>
                <a:gd name="connsiteX0" fmla="*/ 0 w 10000"/>
                <a:gd name="connsiteY0" fmla="*/ 1864 h 15072"/>
                <a:gd name="connsiteX1" fmla="*/ 157 w 10000"/>
                <a:gd name="connsiteY1" fmla="*/ 15072 h 15072"/>
                <a:gd name="connsiteX2" fmla="*/ 10000 w 10000"/>
                <a:gd name="connsiteY2" fmla="*/ 13134 h 15072"/>
                <a:gd name="connsiteX3" fmla="*/ 10000 w 10000"/>
                <a:gd name="connsiteY3" fmla="*/ 0 h 15072"/>
                <a:gd name="connsiteX4" fmla="*/ 0 w 10000"/>
                <a:gd name="connsiteY4" fmla="*/ 1864 h 15072"/>
                <a:gd name="connsiteX0" fmla="*/ 0 w 10000"/>
                <a:gd name="connsiteY0" fmla="*/ 1864 h 16721"/>
                <a:gd name="connsiteX1" fmla="*/ 314 w 10000"/>
                <a:gd name="connsiteY1" fmla="*/ 16721 h 16721"/>
                <a:gd name="connsiteX2" fmla="*/ 10000 w 10000"/>
                <a:gd name="connsiteY2" fmla="*/ 13134 h 16721"/>
                <a:gd name="connsiteX3" fmla="*/ 10000 w 10000"/>
                <a:gd name="connsiteY3" fmla="*/ 0 h 16721"/>
                <a:gd name="connsiteX4" fmla="*/ 0 w 10000"/>
                <a:gd name="connsiteY4" fmla="*/ 1864 h 16721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28 w 10128"/>
                <a:gd name="connsiteY0" fmla="*/ 1864 h 15236"/>
                <a:gd name="connsiteX1" fmla="*/ 128 w 10128"/>
                <a:gd name="connsiteY1" fmla="*/ 15236 h 15236"/>
                <a:gd name="connsiteX2" fmla="*/ 10128 w 10128"/>
                <a:gd name="connsiteY2" fmla="*/ 13134 h 15236"/>
                <a:gd name="connsiteX3" fmla="*/ 10128 w 10128"/>
                <a:gd name="connsiteY3" fmla="*/ 0 h 15236"/>
                <a:gd name="connsiteX4" fmla="*/ 128 w 10128"/>
                <a:gd name="connsiteY4" fmla="*/ 1864 h 1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8" h="15236">
                  <a:moveTo>
                    <a:pt x="128" y="1864"/>
                  </a:moveTo>
                  <a:cubicBezTo>
                    <a:pt x="-134" y="1731"/>
                    <a:pt x="76" y="15328"/>
                    <a:pt x="128" y="15236"/>
                  </a:cubicBezTo>
                  <a:lnTo>
                    <a:pt x="10128" y="13134"/>
                  </a:lnTo>
                  <a:lnTo>
                    <a:pt x="10128" y="0"/>
                  </a:lnTo>
                  <a:lnTo>
                    <a:pt x="128" y="18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3ECD1DA8-45CB-421F-8A2B-96E0FA3B07EA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68630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7" name="Freeform 12">
              <a:extLst>
                <a:ext uri="{FF2B5EF4-FFF2-40B4-BE49-F238E27FC236}">
                  <a16:creationId xmlns:a16="http://schemas.microsoft.com/office/drawing/2014/main" id="{2B87B561-1BFE-4CD1-8232-B465720B2A18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330963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1DDC6B3-39DF-4DAD-8DD5-9305FCA341C2}"/>
              </a:ext>
            </a:extLst>
          </p:cNvPr>
          <p:cNvGrpSpPr/>
          <p:nvPr userDrawn="1"/>
        </p:nvGrpSpPr>
        <p:grpSpPr>
          <a:xfrm>
            <a:off x="1461968" y="0"/>
            <a:ext cx="121444" cy="1052783"/>
            <a:chOff x="514911" y="0"/>
            <a:chExt cx="121444" cy="1052783"/>
          </a:xfrm>
          <a:solidFill>
            <a:schemeClr val="bg1"/>
          </a:solidFill>
        </p:grpSpPr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id="{61394FFD-F2DC-4A0B-A738-E42A2530F297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F8251CDE-DD79-423A-81F8-88B1FEDB7A85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346868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2" name="Freeform 12">
              <a:extLst>
                <a:ext uri="{FF2B5EF4-FFF2-40B4-BE49-F238E27FC236}">
                  <a16:creationId xmlns:a16="http://schemas.microsoft.com/office/drawing/2014/main" id="{B7DD030A-E2A9-44C8-996E-87372BB1F46A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59082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741297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_Charcoal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Subtitle 2">
            <a:extLst>
              <a:ext uri="{FF2B5EF4-FFF2-40B4-BE49-F238E27FC236}">
                <a16:creationId xmlns:a16="http://schemas.microsoft.com/office/drawing/2014/main" id="{E88EC7CA-3361-411B-94C0-F54F7A06607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850" y="2576408"/>
            <a:ext cx="3817076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800" b="0">
                <a:solidFill>
                  <a:schemeClr val="bg1"/>
                </a:solidFill>
                <a:latin typeface="+mn-lt"/>
              </a:defRPr>
            </a:lvl1pPr>
            <a:lvl2pPr marL="45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1D5BD88-3777-4843-9A1B-EB306ADC6A9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1" y="1706313"/>
            <a:ext cx="3817075" cy="6894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2" name="Text Placeholder 29">
            <a:extLst>
              <a:ext uri="{FF2B5EF4-FFF2-40B4-BE49-F238E27FC236}">
                <a16:creationId xmlns:a16="http://schemas.microsoft.com/office/drawing/2014/main" id="{5E289CED-D2A5-4C6D-A2DE-9F35D0C0997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1871799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bg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70E6E36-1E53-4F73-AADD-BBD51FF4434B}"/>
              </a:ext>
            </a:extLst>
          </p:cNvPr>
          <p:cNvGrpSpPr/>
          <p:nvPr userDrawn="1"/>
        </p:nvGrpSpPr>
        <p:grpSpPr>
          <a:xfrm>
            <a:off x="1459458" y="3730616"/>
            <a:ext cx="122998" cy="1417647"/>
            <a:chOff x="512401" y="3730616"/>
            <a:chExt cx="122998" cy="1417647"/>
          </a:xfrm>
        </p:grpSpPr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5ADFF3CA-17DE-4C3D-AF95-E4F20FAE9EA8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2401" y="3730616"/>
              <a:ext cx="122998" cy="703847"/>
            </a:xfrm>
            <a:custGeom>
              <a:avLst/>
              <a:gdLst>
                <a:gd name="connsiteX0" fmla="*/ 0 w 10000"/>
                <a:gd name="connsiteY0" fmla="*/ 1864 h 13134"/>
                <a:gd name="connsiteX1" fmla="*/ 0 w 10000"/>
                <a:gd name="connsiteY1" fmla="*/ 10000 h 13134"/>
                <a:gd name="connsiteX2" fmla="*/ 10000 w 10000"/>
                <a:gd name="connsiteY2" fmla="*/ 13134 h 13134"/>
                <a:gd name="connsiteX3" fmla="*/ 10000 w 10000"/>
                <a:gd name="connsiteY3" fmla="*/ 0 h 13134"/>
                <a:gd name="connsiteX4" fmla="*/ 0 w 10000"/>
                <a:gd name="connsiteY4" fmla="*/ 1864 h 13134"/>
                <a:gd name="connsiteX0" fmla="*/ 0 w 10000"/>
                <a:gd name="connsiteY0" fmla="*/ 1864 h 15072"/>
                <a:gd name="connsiteX1" fmla="*/ 157 w 10000"/>
                <a:gd name="connsiteY1" fmla="*/ 15072 h 15072"/>
                <a:gd name="connsiteX2" fmla="*/ 10000 w 10000"/>
                <a:gd name="connsiteY2" fmla="*/ 13134 h 15072"/>
                <a:gd name="connsiteX3" fmla="*/ 10000 w 10000"/>
                <a:gd name="connsiteY3" fmla="*/ 0 h 15072"/>
                <a:gd name="connsiteX4" fmla="*/ 0 w 10000"/>
                <a:gd name="connsiteY4" fmla="*/ 1864 h 15072"/>
                <a:gd name="connsiteX0" fmla="*/ 0 w 10000"/>
                <a:gd name="connsiteY0" fmla="*/ 1864 h 16721"/>
                <a:gd name="connsiteX1" fmla="*/ 314 w 10000"/>
                <a:gd name="connsiteY1" fmla="*/ 16721 h 16721"/>
                <a:gd name="connsiteX2" fmla="*/ 10000 w 10000"/>
                <a:gd name="connsiteY2" fmla="*/ 13134 h 16721"/>
                <a:gd name="connsiteX3" fmla="*/ 10000 w 10000"/>
                <a:gd name="connsiteY3" fmla="*/ 0 h 16721"/>
                <a:gd name="connsiteX4" fmla="*/ 0 w 10000"/>
                <a:gd name="connsiteY4" fmla="*/ 1864 h 16721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28 w 10128"/>
                <a:gd name="connsiteY0" fmla="*/ 1864 h 15236"/>
                <a:gd name="connsiteX1" fmla="*/ 128 w 10128"/>
                <a:gd name="connsiteY1" fmla="*/ 15236 h 15236"/>
                <a:gd name="connsiteX2" fmla="*/ 10128 w 10128"/>
                <a:gd name="connsiteY2" fmla="*/ 13134 h 15236"/>
                <a:gd name="connsiteX3" fmla="*/ 10128 w 10128"/>
                <a:gd name="connsiteY3" fmla="*/ 0 h 15236"/>
                <a:gd name="connsiteX4" fmla="*/ 128 w 10128"/>
                <a:gd name="connsiteY4" fmla="*/ 1864 h 1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8" h="15236">
                  <a:moveTo>
                    <a:pt x="128" y="1864"/>
                  </a:moveTo>
                  <a:cubicBezTo>
                    <a:pt x="-134" y="1731"/>
                    <a:pt x="76" y="15328"/>
                    <a:pt x="128" y="15236"/>
                  </a:cubicBezTo>
                  <a:lnTo>
                    <a:pt x="10128" y="13134"/>
                  </a:lnTo>
                  <a:lnTo>
                    <a:pt x="10128" y="0"/>
                  </a:lnTo>
                  <a:lnTo>
                    <a:pt x="128" y="1864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520615C2-FD9F-4C29-A6DB-C570595BD8DB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68630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7" name="Freeform 12">
              <a:extLst>
                <a:ext uri="{FF2B5EF4-FFF2-40B4-BE49-F238E27FC236}">
                  <a16:creationId xmlns:a16="http://schemas.microsoft.com/office/drawing/2014/main" id="{C3E1DDEE-F2D5-4A09-A3D4-9C407E49D910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330963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F8B4E3E-3191-405E-9649-7CB1787585BE}"/>
              </a:ext>
            </a:extLst>
          </p:cNvPr>
          <p:cNvGrpSpPr/>
          <p:nvPr userDrawn="1"/>
        </p:nvGrpSpPr>
        <p:grpSpPr>
          <a:xfrm>
            <a:off x="1461968" y="0"/>
            <a:ext cx="121444" cy="1052783"/>
            <a:chOff x="514911" y="0"/>
            <a:chExt cx="121444" cy="1052783"/>
          </a:xfrm>
        </p:grpSpPr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id="{F4BB2E73-0D99-476F-85C3-4D831BCC5EE0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7CE1A606-9BD1-4292-B98F-A00F1C482D7F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346868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Freeform 12">
              <a:extLst>
                <a:ext uri="{FF2B5EF4-FFF2-40B4-BE49-F238E27FC236}">
                  <a16:creationId xmlns:a16="http://schemas.microsoft.com/office/drawing/2014/main" id="{F89479A4-72E9-4285-9CEE-BEA1945F41C9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59082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7608702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Burgundy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49019C1B-4B9C-4702-860F-23671EE36A6B}"/>
              </a:ext>
            </a:extLst>
          </p:cNvPr>
          <p:cNvGrpSpPr/>
          <p:nvPr userDrawn="1"/>
        </p:nvGrpSpPr>
        <p:grpSpPr>
          <a:xfrm>
            <a:off x="1459458" y="3730616"/>
            <a:ext cx="122998" cy="1417647"/>
            <a:chOff x="512401" y="3730616"/>
            <a:chExt cx="122998" cy="1417647"/>
          </a:xfrm>
        </p:grpSpPr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775B1F23-6596-4989-9AE8-C800D43BC49C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2401" y="3730616"/>
              <a:ext cx="122998" cy="703847"/>
            </a:xfrm>
            <a:custGeom>
              <a:avLst/>
              <a:gdLst>
                <a:gd name="connsiteX0" fmla="*/ 0 w 10000"/>
                <a:gd name="connsiteY0" fmla="*/ 1864 h 13134"/>
                <a:gd name="connsiteX1" fmla="*/ 0 w 10000"/>
                <a:gd name="connsiteY1" fmla="*/ 10000 h 13134"/>
                <a:gd name="connsiteX2" fmla="*/ 10000 w 10000"/>
                <a:gd name="connsiteY2" fmla="*/ 13134 h 13134"/>
                <a:gd name="connsiteX3" fmla="*/ 10000 w 10000"/>
                <a:gd name="connsiteY3" fmla="*/ 0 h 13134"/>
                <a:gd name="connsiteX4" fmla="*/ 0 w 10000"/>
                <a:gd name="connsiteY4" fmla="*/ 1864 h 13134"/>
                <a:gd name="connsiteX0" fmla="*/ 0 w 10000"/>
                <a:gd name="connsiteY0" fmla="*/ 1864 h 15072"/>
                <a:gd name="connsiteX1" fmla="*/ 157 w 10000"/>
                <a:gd name="connsiteY1" fmla="*/ 15072 h 15072"/>
                <a:gd name="connsiteX2" fmla="*/ 10000 w 10000"/>
                <a:gd name="connsiteY2" fmla="*/ 13134 h 15072"/>
                <a:gd name="connsiteX3" fmla="*/ 10000 w 10000"/>
                <a:gd name="connsiteY3" fmla="*/ 0 h 15072"/>
                <a:gd name="connsiteX4" fmla="*/ 0 w 10000"/>
                <a:gd name="connsiteY4" fmla="*/ 1864 h 15072"/>
                <a:gd name="connsiteX0" fmla="*/ 0 w 10000"/>
                <a:gd name="connsiteY0" fmla="*/ 1864 h 16721"/>
                <a:gd name="connsiteX1" fmla="*/ 314 w 10000"/>
                <a:gd name="connsiteY1" fmla="*/ 16721 h 16721"/>
                <a:gd name="connsiteX2" fmla="*/ 10000 w 10000"/>
                <a:gd name="connsiteY2" fmla="*/ 13134 h 16721"/>
                <a:gd name="connsiteX3" fmla="*/ 10000 w 10000"/>
                <a:gd name="connsiteY3" fmla="*/ 0 h 16721"/>
                <a:gd name="connsiteX4" fmla="*/ 0 w 10000"/>
                <a:gd name="connsiteY4" fmla="*/ 1864 h 16721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28 w 10128"/>
                <a:gd name="connsiteY0" fmla="*/ 1864 h 15236"/>
                <a:gd name="connsiteX1" fmla="*/ 128 w 10128"/>
                <a:gd name="connsiteY1" fmla="*/ 15236 h 15236"/>
                <a:gd name="connsiteX2" fmla="*/ 10128 w 10128"/>
                <a:gd name="connsiteY2" fmla="*/ 13134 h 15236"/>
                <a:gd name="connsiteX3" fmla="*/ 10128 w 10128"/>
                <a:gd name="connsiteY3" fmla="*/ 0 h 15236"/>
                <a:gd name="connsiteX4" fmla="*/ 128 w 10128"/>
                <a:gd name="connsiteY4" fmla="*/ 1864 h 1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8" h="15236">
                  <a:moveTo>
                    <a:pt x="128" y="1864"/>
                  </a:moveTo>
                  <a:cubicBezTo>
                    <a:pt x="-134" y="1731"/>
                    <a:pt x="76" y="15328"/>
                    <a:pt x="128" y="15236"/>
                  </a:cubicBezTo>
                  <a:lnTo>
                    <a:pt x="10128" y="13134"/>
                  </a:lnTo>
                  <a:lnTo>
                    <a:pt x="10128" y="0"/>
                  </a:lnTo>
                  <a:lnTo>
                    <a:pt x="128" y="1864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7ECB80E8-2676-4CE1-B97D-497346AD3493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68630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" name="Freeform 12">
              <a:extLst>
                <a:ext uri="{FF2B5EF4-FFF2-40B4-BE49-F238E27FC236}">
                  <a16:creationId xmlns:a16="http://schemas.microsoft.com/office/drawing/2014/main" id="{5687E028-A0DB-4225-8F0A-396EB2A5CBEC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330963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C72596BF-B6D0-4ACF-91D7-CFB855DCBE2E}"/>
              </a:ext>
            </a:extLst>
          </p:cNvPr>
          <p:cNvGrpSpPr/>
          <p:nvPr userDrawn="1"/>
        </p:nvGrpSpPr>
        <p:grpSpPr>
          <a:xfrm>
            <a:off x="1461968" y="0"/>
            <a:ext cx="121444" cy="1052783"/>
            <a:chOff x="514911" y="0"/>
            <a:chExt cx="121444" cy="1052783"/>
          </a:xfrm>
        </p:grpSpPr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4FC50974-97F0-4B5D-A568-2B831340601B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7" name="Freeform 12">
              <a:extLst>
                <a:ext uri="{FF2B5EF4-FFF2-40B4-BE49-F238E27FC236}">
                  <a16:creationId xmlns:a16="http://schemas.microsoft.com/office/drawing/2014/main" id="{2C850C6C-A9BC-4B05-B964-EAD5E690FF6B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346868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8" name="Freeform 12">
              <a:extLst>
                <a:ext uri="{FF2B5EF4-FFF2-40B4-BE49-F238E27FC236}">
                  <a16:creationId xmlns:a16="http://schemas.microsoft.com/office/drawing/2014/main" id="{784B8AFC-79D4-4E09-8AF9-5CCDF6F40F82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59082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9" name="Subtitle 2">
            <a:extLst>
              <a:ext uri="{FF2B5EF4-FFF2-40B4-BE49-F238E27FC236}">
                <a16:creationId xmlns:a16="http://schemas.microsoft.com/office/drawing/2014/main" id="{2C8D0CDE-200B-4782-B17C-69369855694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850" y="2576408"/>
            <a:ext cx="3817076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800" b="0">
                <a:solidFill>
                  <a:schemeClr val="bg1"/>
                </a:solidFill>
                <a:latin typeface="+mn-lt"/>
              </a:defRPr>
            </a:lvl1pPr>
            <a:lvl2pPr marL="45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7955CD27-C479-4F8D-AA38-841CC2AB568D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1" y="1706313"/>
            <a:ext cx="3817075" cy="6894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2" name="Text Placeholder 29">
            <a:extLst>
              <a:ext uri="{FF2B5EF4-FFF2-40B4-BE49-F238E27FC236}">
                <a16:creationId xmlns:a16="http://schemas.microsoft.com/office/drawing/2014/main" id="{259CA947-F06D-43B3-929B-69598319309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1871799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bg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890427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Slat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G:\Office97\_GRAPHICS\hb@BDO\Library\09_Logos\BDO logo white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2153" y="4677442"/>
            <a:ext cx="738000" cy="28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Subtitle 2">
            <a:extLst>
              <a:ext uri="{FF2B5EF4-FFF2-40B4-BE49-F238E27FC236}">
                <a16:creationId xmlns:a16="http://schemas.microsoft.com/office/drawing/2014/main" id="{2B21B48B-6145-4152-B0E4-23997646BB1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850" y="2576408"/>
            <a:ext cx="3817076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800" b="0">
                <a:solidFill>
                  <a:schemeClr val="bg1"/>
                </a:solidFill>
                <a:latin typeface="+mn-lt"/>
              </a:defRPr>
            </a:lvl1pPr>
            <a:lvl2pPr marL="45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7C612D99-4244-488E-876F-98BC34EF3ED6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3851" y="1706313"/>
            <a:ext cx="3817075" cy="68942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2" name="Text Placeholder 29">
            <a:extLst>
              <a:ext uri="{FF2B5EF4-FFF2-40B4-BE49-F238E27FC236}">
                <a16:creationId xmlns:a16="http://schemas.microsoft.com/office/drawing/2014/main" id="{DC9C3BC0-F7EA-49A4-878A-93C88062111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1871799" y="4622742"/>
            <a:ext cx="3958398" cy="40011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GB" sz="1400" b="1" kern="1200" cap="none" baseline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>
              <a:spcBef>
                <a:spcPts val="0"/>
              </a:spcBef>
              <a:spcAft>
                <a:spcPts val="0"/>
              </a:spcAft>
              <a:defRPr sz="1200" b="0" cap="none" baseline="0">
                <a:solidFill>
                  <a:schemeClr val="bg1"/>
                </a:solidFill>
              </a:defRPr>
            </a:lvl2pPr>
            <a:lvl3pPr>
              <a:defRPr sz="1200" b="0" cap="all" baseline="0">
                <a:solidFill>
                  <a:schemeClr val="bg1"/>
                </a:solidFill>
              </a:defRPr>
            </a:lvl3pPr>
            <a:lvl4pPr>
              <a:defRPr sz="1200" b="0" cap="all" baseline="0">
                <a:solidFill>
                  <a:schemeClr val="bg1"/>
                </a:solidFill>
              </a:defRPr>
            </a:lvl4pPr>
            <a:lvl5pPr>
              <a:defRPr sz="1200" b="0" cap="all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Author</a:t>
            </a:r>
          </a:p>
          <a:p>
            <a:pPr lvl="1"/>
            <a:r>
              <a:rPr lang="en-US" dirty="0"/>
              <a:t>Date</a:t>
            </a:r>
            <a:endParaRPr lang="en-GB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0236C38-A129-4FDF-A3F7-C44B5C0AEFA1}"/>
              </a:ext>
            </a:extLst>
          </p:cNvPr>
          <p:cNvGrpSpPr/>
          <p:nvPr userDrawn="1"/>
        </p:nvGrpSpPr>
        <p:grpSpPr>
          <a:xfrm>
            <a:off x="1459458" y="3730616"/>
            <a:ext cx="122998" cy="1417647"/>
            <a:chOff x="512401" y="3730616"/>
            <a:chExt cx="122998" cy="1417647"/>
          </a:xfrm>
        </p:grpSpPr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86E940FC-FE6C-4E98-B6E0-84052954D671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2401" y="3730616"/>
              <a:ext cx="122998" cy="703847"/>
            </a:xfrm>
            <a:custGeom>
              <a:avLst/>
              <a:gdLst>
                <a:gd name="connsiteX0" fmla="*/ 0 w 10000"/>
                <a:gd name="connsiteY0" fmla="*/ 1864 h 13134"/>
                <a:gd name="connsiteX1" fmla="*/ 0 w 10000"/>
                <a:gd name="connsiteY1" fmla="*/ 10000 h 13134"/>
                <a:gd name="connsiteX2" fmla="*/ 10000 w 10000"/>
                <a:gd name="connsiteY2" fmla="*/ 13134 h 13134"/>
                <a:gd name="connsiteX3" fmla="*/ 10000 w 10000"/>
                <a:gd name="connsiteY3" fmla="*/ 0 h 13134"/>
                <a:gd name="connsiteX4" fmla="*/ 0 w 10000"/>
                <a:gd name="connsiteY4" fmla="*/ 1864 h 13134"/>
                <a:gd name="connsiteX0" fmla="*/ 0 w 10000"/>
                <a:gd name="connsiteY0" fmla="*/ 1864 h 15072"/>
                <a:gd name="connsiteX1" fmla="*/ 157 w 10000"/>
                <a:gd name="connsiteY1" fmla="*/ 15072 h 15072"/>
                <a:gd name="connsiteX2" fmla="*/ 10000 w 10000"/>
                <a:gd name="connsiteY2" fmla="*/ 13134 h 15072"/>
                <a:gd name="connsiteX3" fmla="*/ 10000 w 10000"/>
                <a:gd name="connsiteY3" fmla="*/ 0 h 15072"/>
                <a:gd name="connsiteX4" fmla="*/ 0 w 10000"/>
                <a:gd name="connsiteY4" fmla="*/ 1864 h 15072"/>
                <a:gd name="connsiteX0" fmla="*/ 0 w 10000"/>
                <a:gd name="connsiteY0" fmla="*/ 1864 h 16721"/>
                <a:gd name="connsiteX1" fmla="*/ 314 w 10000"/>
                <a:gd name="connsiteY1" fmla="*/ 16721 h 16721"/>
                <a:gd name="connsiteX2" fmla="*/ 10000 w 10000"/>
                <a:gd name="connsiteY2" fmla="*/ 13134 h 16721"/>
                <a:gd name="connsiteX3" fmla="*/ 10000 w 10000"/>
                <a:gd name="connsiteY3" fmla="*/ 0 h 16721"/>
                <a:gd name="connsiteX4" fmla="*/ 0 w 10000"/>
                <a:gd name="connsiteY4" fmla="*/ 1864 h 16721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5 w 10015"/>
                <a:gd name="connsiteY0" fmla="*/ 1864 h 15236"/>
                <a:gd name="connsiteX1" fmla="*/ 15 w 10015"/>
                <a:gd name="connsiteY1" fmla="*/ 15236 h 15236"/>
                <a:gd name="connsiteX2" fmla="*/ 10015 w 10015"/>
                <a:gd name="connsiteY2" fmla="*/ 13134 h 15236"/>
                <a:gd name="connsiteX3" fmla="*/ 10015 w 10015"/>
                <a:gd name="connsiteY3" fmla="*/ 0 h 15236"/>
                <a:gd name="connsiteX4" fmla="*/ 15 w 10015"/>
                <a:gd name="connsiteY4" fmla="*/ 1864 h 15236"/>
                <a:gd name="connsiteX0" fmla="*/ 128 w 10128"/>
                <a:gd name="connsiteY0" fmla="*/ 1864 h 15236"/>
                <a:gd name="connsiteX1" fmla="*/ 128 w 10128"/>
                <a:gd name="connsiteY1" fmla="*/ 15236 h 15236"/>
                <a:gd name="connsiteX2" fmla="*/ 10128 w 10128"/>
                <a:gd name="connsiteY2" fmla="*/ 13134 h 15236"/>
                <a:gd name="connsiteX3" fmla="*/ 10128 w 10128"/>
                <a:gd name="connsiteY3" fmla="*/ 0 h 15236"/>
                <a:gd name="connsiteX4" fmla="*/ 128 w 10128"/>
                <a:gd name="connsiteY4" fmla="*/ 1864 h 15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8" h="15236">
                  <a:moveTo>
                    <a:pt x="128" y="1864"/>
                  </a:moveTo>
                  <a:cubicBezTo>
                    <a:pt x="-134" y="1731"/>
                    <a:pt x="76" y="15328"/>
                    <a:pt x="128" y="15236"/>
                  </a:cubicBezTo>
                  <a:lnTo>
                    <a:pt x="10128" y="13134"/>
                  </a:lnTo>
                  <a:lnTo>
                    <a:pt x="10128" y="0"/>
                  </a:lnTo>
                  <a:lnTo>
                    <a:pt x="128" y="1864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668AEE35-E355-43CB-A6A0-936430F59EC3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68630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7" name="Freeform 12">
              <a:extLst>
                <a:ext uri="{FF2B5EF4-FFF2-40B4-BE49-F238E27FC236}">
                  <a16:creationId xmlns:a16="http://schemas.microsoft.com/office/drawing/2014/main" id="{3F7B8A48-2887-4618-A736-F873F67C140F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>
              <a:off x="513955" y="4330963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9AD594E-F73B-4FD9-B842-085B738AA649}"/>
              </a:ext>
            </a:extLst>
          </p:cNvPr>
          <p:cNvGrpSpPr/>
          <p:nvPr userDrawn="1"/>
        </p:nvGrpSpPr>
        <p:grpSpPr>
          <a:xfrm>
            <a:off x="1461968" y="0"/>
            <a:ext cx="121444" cy="1052783"/>
            <a:chOff x="514911" y="0"/>
            <a:chExt cx="121444" cy="1052783"/>
          </a:xfrm>
        </p:grpSpPr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id="{D2A0B295-835E-4798-A8F6-C1DC4C01143E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E2FF7D74-69BB-4B97-BB96-5A234497FFFF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346868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Freeform 12">
              <a:extLst>
                <a:ext uri="{FF2B5EF4-FFF2-40B4-BE49-F238E27FC236}">
                  <a16:creationId xmlns:a16="http://schemas.microsoft.com/office/drawing/2014/main" id="{787746E1-FAA6-48AC-9D48-25D0B07DA9FC}"/>
                </a:ext>
              </a:extLst>
            </p:cNvPr>
            <p:cNvSpPr>
              <a:spLocks noChangeAspect="1"/>
            </p:cNvSpPr>
            <p:nvPr userDrawn="1"/>
          </p:nvSpPr>
          <p:spPr bwMode="gray">
            <a:xfrm rot="10800000">
              <a:off x="514911" y="590820"/>
              <a:ext cx="121444" cy="461963"/>
            </a:xfrm>
            <a:custGeom>
              <a:avLst/>
              <a:gdLst/>
              <a:ahLst/>
              <a:cxnLst>
                <a:cxn ang="0">
                  <a:pos x="0" y="85"/>
                </a:cxn>
                <a:cxn ang="0">
                  <a:pos x="0" y="456"/>
                </a:cxn>
                <a:cxn ang="0">
                  <a:pos x="120" y="456"/>
                </a:cxn>
                <a:cxn ang="0">
                  <a:pos x="120" y="0"/>
                </a:cxn>
                <a:cxn ang="0">
                  <a:pos x="0" y="85"/>
                </a:cxn>
              </a:cxnLst>
              <a:rect l="0" t="0" r="r" b="b"/>
              <a:pathLst>
                <a:path w="120" h="456">
                  <a:moveTo>
                    <a:pt x="0" y="85"/>
                  </a:moveTo>
                  <a:lnTo>
                    <a:pt x="0" y="456"/>
                  </a:lnTo>
                  <a:lnTo>
                    <a:pt x="120" y="456"/>
                  </a:lnTo>
                  <a:lnTo>
                    <a:pt x="120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ED1A3B"/>
            </a:solidFill>
            <a:ln w="9525">
              <a:noFill/>
              <a:round/>
              <a:headEnd/>
              <a:tailEnd/>
            </a:ln>
          </p:spPr>
          <p:txBody>
            <a:bodyPr lIns="91427" tIns="45714" rIns="91427" bIns="45714"/>
            <a:lstStyle/>
            <a:p>
              <a:pPr algn="ctr"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018579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slideLayout" Target="../slideLayouts/slideLayout57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17" Type="http://schemas.openxmlformats.org/officeDocument/2006/relationships/slideLayout" Target="../slideLayouts/slideLayout61.xml"/><Relationship Id="rId2" Type="http://schemas.openxmlformats.org/officeDocument/2006/relationships/slideLayout" Target="../slideLayouts/slideLayout46.xml"/><Relationship Id="rId16" Type="http://schemas.openxmlformats.org/officeDocument/2006/relationships/slideLayout" Target="../slideLayouts/slideLayout60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54.xml"/><Relationship Id="rId19" Type="http://schemas.openxmlformats.org/officeDocument/2006/relationships/image" Target="../media/image20.png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323850" y="1376362"/>
            <a:ext cx="8496301" cy="306705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reeform 12"/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13" name="Freeform 12"/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grpSp>
        <p:nvGrpSpPr>
          <p:cNvPr id="15" name="Graphic 13">
            <a:extLst>
              <a:ext uri="{FF2B5EF4-FFF2-40B4-BE49-F238E27FC236}">
                <a16:creationId xmlns:a16="http://schemas.microsoft.com/office/drawing/2014/main" id="{17C64EB6-707B-47EC-A63A-68F61800B130}"/>
              </a:ext>
            </a:extLst>
          </p:cNvPr>
          <p:cNvGrpSpPr/>
          <p:nvPr/>
        </p:nvGrpSpPr>
        <p:grpSpPr>
          <a:xfrm>
            <a:off x="8072799" y="4668354"/>
            <a:ext cx="754827" cy="302707"/>
            <a:chOff x="8072799" y="4668354"/>
            <a:chExt cx="754827" cy="302707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1E65191-97C3-4DDF-9E46-D009D8EB5E2F}"/>
                </a:ext>
              </a:extLst>
            </p:cNvPr>
            <p:cNvSpPr/>
            <p:nvPr/>
          </p:nvSpPr>
          <p:spPr>
            <a:xfrm>
              <a:off x="8172769" y="4679802"/>
              <a:ext cx="182225" cy="211545"/>
            </a:xfrm>
            <a:custGeom>
              <a:avLst/>
              <a:gdLst>
                <a:gd name="connsiteX0" fmla="*/ 50509 w 182225"/>
                <a:gd name="connsiteY0" fmla="*/ 114233 h 211545"/>
                <a:gd name="connsiteX1" fmla="*/ 76007 w 182225"/>
                <a:gd name="connsiteY1" fmla="*/ 114233 h 211545"/>
                <a:gd name="connsiteX2" fmla="*/ 139323 w 182225"/>
                <a:gd name="connsiteY2" fmla="*/ 147841 h 211545"/>
                <a:gd name="connsiteX3" fmla="*/ 95392 w 182225"/>
                <a:gd name="connsiteY3" fmla="*/ 178888 h 211545"/>
                <a:gd name="connsiteX4" fmla="*/ 54487 w 182225"/>
                <a:gd name="connsiteY4" fmla="*/ 178888 h 211545"/>
                <a:gd name="connsiteX5" fmla="*/ 7801 w 182225"/>
                <a:gd name="connsiteY5" fmla="*/ 211546 h 211545"/>
                <a:gd name="connsiteX6" fmla="*/ 94906 w 182225"/>
                <a:gd name="connsiteY6" fmla="*/ 211546 h 211545"/>
                <a:gd name="connsiteX7" fmla="*/ 182226 w 182225"/>
                <a:gd name="connsiteY7" fmla="*/ 149258 h 211545"/>
                <a:gd name="connsiteX8" fmla="*/ 123334 w 182225"/>
                <a:gd name="connsiteY8" fmla="*/ 96420 h 211545"/>
                <a:gd name="connsiteX9" fmla="*/ 165189 w 182225"/>
                <a:gd name="connsiteY9" fmla="*/ 50082 h 211545"/>
                <a:gd name="connsiteX10" fmla="*/ 108179 w 182225"/>
                <a:gd name="connsiteY10" fmla="*/ 0 h 211545"/>
                <a:gd name="connsiteX11" fmla="*/ 0 w 182225"/>
                <a:gd name="connsiteY11" fmla="*/ 0 h 211545"/>
                <a:gd name="connsiteX12" fmla="*/ 7762 w 182225"/>
                <a:gd name="connsiteY12" fmla="*/ 17347 h 211545"/>
                <a:gd name="connsiteX13" fmla="*/ 7762 w 182225"/>
                <a:gd name="connsiteY13" fmla="*/ 196352 h 211545"/>
                <a:gd name="connsiteX14" fmla="*/ 50451 w 182225"/>
                <a:gd name="connsiteY14" fmla="*/ 166431 h 211545"/>
                <a:gd name="connsiteX15" fmla="*/ 50509 w 182225"/>
                <a:gd name="connsiteY15" fmla="*/ 32735 h 211545"/>
                <a:gd name="connsiteX16" fmla="*/ 95294 w 182225"/>
                <a:gd name="connsiteY16" fmla="*/ 32735 h 211545"/>
                <a:gd name="connsiteX17" fmla="*/ 123178 w 182225"/>
                <a:gd name="connsiteY17" fmla="*/ 56466 h 211545"/>
                <a:gd name="connsiteX18" fmla="*/ 84370 w 182225"/>
                <a:gd name="connsiteY18" fmla="*/ 85864 h 211545"/>
                <a:gd name="connsiteX19" fmla="*/ 50509 w 182225"/>
                <a:gd name="connsiteY19" fmla="*/ 85864 h 211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225" h="211545">
                  <a:moveTo>
                    <a:pt x="50509" y="114233"/>
                  </a:moveTo>
                  <a:lnTo>
                    <a:pt x="76007" y="114233"/>
                  </a:lnTo>
                  <a:cubicBezTo>
                    <a:pt x="117939" y="114233"/>
                    <a:pt x="139323" y="123392"/>
                    <a:pt x="139323" y="147841"/>
                  </a:cubicBezTo>
                  <a:cubicBezTo>
                    <a:pt x="139323" y="169555"/>
                    <a:pt x="122189" y="178888"/>
                    <a:pt x="95392" y="178888"/>
                  </a:cubicBezTo>
                  <a:lnTo>
                    <a:pt x="54487" y="178888"/>
                  </a:lnTo>
                  <a:lnTo>
                    <a:pt x="7801" y="211546"/>
                  </a:lnTo>
                  <a:lnTo>
                    <a:pt x="94906" y="211546"/>
                  </a:lnTo>
                  <a:cubicBezTo>
                    <a:pt x="147085" y="211546"/>
                    <a:pt x="182226" y="192762"/>
                    <a:pt x="182226" y="149258"/>
                  </a:cubicBezTo>
                  <a:cubicBezTo>
                    <a:pt x="182226" y="111322"/>
                    <a:pt x="151179" y="96420"/>
                    <a:pt x="123334" y="96420"/>
                  </a:cubicBezTo>
                  <a:cubicBezTo>
                    <a:pt x="142525" y="96420"/>
                    <a:pt x="165189" y="79228"/>
                    <a:pt x="165189" y="50082"/>
                  </a:cubicBezTo>
                  <a:cubicBezTo>
                    <a:pt x="165189" y="20937"/>
                    <a:pt x="138585" y="0"/>
                    <a:pt x="108179" y="0"/>
                  </a:cubicBezTo>
                  <a:lnTo>
                    <a:pt x="0" y="0"/>
                  </a:lnTo>
                  <a:lnTo>
                    <a:pt x="7762" y="17347"/>
                  </a:lnTo>
                  <a:lnTo>
                    <a:pt x="7762" y="196352"/>
                  </a:lnTo>
                  <a:lnTo>
                    <a:pt x="50451" y="166431"/>
                  </a:lnTo>
                  <a:close/>
                  <a:moveTo>
                    <a:pt x="50509" y="32735"/>
                  </a:moveTo>
                  <a:lnTo>
                    <a:pt x="95294" y="32735"/>
                  </a:lnTo>
                  <a:cubicBezTo>
                    <a:pt x="107655" y="32677"/>
                    <a:pt x="123178" y="35607"/>
                    <a:pt x="123178" y="56466"/>
                  </a:cubicBezTo>
                  <a:cubicBezTo>
                    <a:pt x="123178" y="77326"/>
                    <a:pt x="100902" y="85864"/>
                    <a:pt x="84370" y="85864"/>
                  </a:cubicBezTo>
                  <a:lnTo>
                    <a:pt x="50509" y="85864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2F0DB798-3AB4-40AB-9428-1E6067F0256D}"/>
                </a:ext>
              </a:extLst>
            </p:cNvPr>
            <p:cNvSpPr/>
            <p:nvPr/>
          </p:nvSpPr>
          <p:spPr>
            <a:xfrm>
              <a:off x="8374865" y="4679763"/>
              <a:ext cx="197574" cy="211565"/>
            </a:xfrm>
            <a:custGeom>
              <a:avLst/>
              <a:gdLst>
                <a:gd name="connsiteX0" fmla="*/ 50412 w 197574"/>
                <a:gd name="connsiteY0" fmla="*/ 32716 h 211565"/>
                <a:gd name="connsiteX1" fmla="*/ 79519 w 197574"/>
                <a:gd name="connsiteY1" fmla="*/ 32716 h 211565"/>
                <a:gd name="connsiteX2" fmla="*/ 152751 w 197574"/>
                <a:gd name="connsiteY2" fmla="*/ 105812 h 211565"/>
                <a:gd name="connsiteX3" fmla="*/ 79519 w 197574"/>
                <a:gd name="connsiteY3" fmla="*/ 178869 h 211565"/>
                <a:gd name="connsiteX4" fmla="*/ 54507 w 197574"/>
                <a:gd name="connsiteY4" fmla="*/ 178869 h 211565"/>
                <a:gd name="connsiteX5" fmla="*/ 7820 w 197574"/>
                <a:gd name="connsiteY5" fmla="*/ 211565 h 211565"/>
                <a:gd name="connsiteX6" fmla="*/ 91841 w 197574"/>
                <a:gd name="connsiteY6" fmla="*/ 211565 h 211565"/>
                <a:gd name="connsiteX7" fmla="*/ 197575 w 197574"/>
                <a:gd name="connsiteY7" fmla="*/ 105773 h 211565"/>
                <a:gd name="connsiteX8" fmla="*/ 91841 w 197574"/>
                <a:gd name="connsiteY8" fmla="*/ 0 h 211565"/>
                <a:gd name="connsiteX9" fmla="*/ 0 w 197574"/>
                <a:gd name="connsiteY9" fmla="*/ 0 h 211565"/>
                <a:gd name="connsiteX10" fmla="*/ 7762 w 197574"/>
                <a:gd name="connsiteY10" fmla="*/ 17328 h 211565"/>
                <a:gd name="connsiteX11" fmla="*/ 7762 w 197574"/>
                <a:gd name="connsiteY11" fmla="*/ 196313 h 211565"/>
                <a:gd name="connsiteX12" fmla="*/ 50451 w 197574"/>
                <a:gd name="connsiteY12" fmla="*/ 166450 h 21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7574" h="211565">
                  <a:moveTo>
                    <a:pt x="50412" y="32716"/>
                  </a:moveTo>
                  <a:lnTo>
                    <a:pt x="79519" y="32716"/>
                  </a:lnTo>
                  <a:cubicBezTo>
                    <a:pt x="91530" y="32716"/>
                    <a:pt x="152751" y="35762"/>
                    <a:pt x="152751" y="105812"/>
                  </a:cubicBezTo>
                  <a:cubicBezTo>
                    <a:pt x="152751" y="185757"/>
                    <a:pt x="79519" y="178869"/>
                    <a:pt x="79519" y="178869"/>
                  </a:cubicBezTo>
                  <a:lnTo>
                    <a:pt x="54507" y="178869"/>
                  </a:lnTo>
                  <a:lnTo>
                    <a:pt x="7820" y="211565"/>
                  </a:lnTo>
                  <a:lnTo>
                    <a:pt x="91841" y="211565"/>
                  </a:lnTo>
                  <a:cubicBezTo>
                    <a:pt x="144038" y="211565"/>
                    <a:pt x="197575" y="179451"/>
                    <a:pt x="197575" y="105773"/>
                  </a:cubicBezTo>
                  <a:cubicBezTo>
                    <a:pt x="197575" y="40458"/>
                    <a:pt x="150830" y="0"/>
                    <a:pt x="91841" y="0"/>
                  </a:cubicBezTo>
                  <a:lnTo>
                    <a:pt x="0" y="0"/>
                  </a:lnTo>
                  <a:lnTo>
                    <a:pt x="7762" y="17328"/>
                  </a:lnTo>
                  <a:lnTo>
                    <a:pt x="7762" y="196313"/>
                  </a:lnTo>
                  <a:lnTo>
                    <a:pt x="50451" y="166450"/>
                  </a:ln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D4DBD20A-2E86-49E5-8D10-111A77A349C1}"/>
                </a:ext>
              </a:extLst>
            </p:cNvPr>
            <p:cNvSpPr/>
            <p:nvPr/>
          </p:nvSpPr>
          <p:spPr>
            <a:xfrm>
              <a:off x="8591980" y="4677571"/>
              <a:ext cx="224818" cy="216105"/>
            </a:xfrm>
            <a:custGeom>
              <a:avLst/>
              <a:gdLst>
                <a:gd name="connsiteX0" fmla="*/ 0 w 224818"/>
                <a:gd name="connsiteY0" fmla="*/ 108004 h 216105"/>
                <a:gd name="connsiteX1" fmla="*/ 112409 w 224818"/>
                <a:gd name="connsiteY1" fmla="*/ 216106 h 216105"/>
                <a:gd name="connsiteX2" fmla="*/ 224818 w 224818"/>
                <a:gd name="connsiteY2" fmla="*/ 108004 h 216105"/>
                <a:gd name="connsiteX3" fmla="*/ 112370 w 224818"/>
                <a:gd name="connsiteY3" fmla="*/ 0 h 216105"/>
                <a:gd name="connsiteX4" fmla="*/ 0 w 224818"/>
                <a:gd name="connsiteY4" fmla="*/ 108004 h 216105"/>
                <a:gd name="connsiteX5" fmla="*/ 44494 w 224818"/>
                <a:gd name="connsiteY5" fmla="*/ 108004 h 216105"/>
                <a:gd name="connsiteX6" fmla="*/ 112409 w 224818"/>
                <a:gd name="connsiteY6" fmla="*/ 31357 h 216105"/>
                <a:gd name="connsiteX7" fmla="*/ 180324 w 224818"/>
                <a:gd name="connsiteY7" fmla="*/ 108004 h 216105"/>
                <a:gd name="connsiteX8" fmla="*/ 112409 w 224818"/>
                <a:gd name="connsiteY8" fmla="*/ 184612 h 216105"/>
                <a:gd name="connsiteX9" fmla="*/ 44494 w 224818"/>
                <a:gd name="connsiteY9" fmla="*/ 108004 h 21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4818" h="216105">
                  <a:moveTo>
                    <a:pt x="0" y="108004"/>
                  </a:moveTo>
                  <a:cubicBezTo>
                    <a:pt x="0" y="192413"/>
                    <a:pt x="68206" y="216106"/>
                    <a:pt x="112409" y="216106"/>
                  </a:cubicBezTo>
                  <a:cubicBezTo>
                    <a:pt x="156612" y="216106"/>
                    <a:pt x="224818" y="192413"/>
                    <a:pt x="224818" y="108004"/>
                  </a:cubicBezTo>
                  <a:cubicBezTo>
                    <a:pt x="224818" y="23596"/>
                    <a:pt x="156612" y="0"/>
                    <a:pt x="112370" y="0"/>
                  </a:cubicBezTo>
                  <a:cubicBezTo>
                    <a:pt x="68129" y="0"/>
                    <a:pt x="0" y="23576"/>
                    <a:pt x="0" y="108004"/>
                  </a:cubicBezTo>
                  <a:close/>
                  <a:moveTo>
                    <a:pt x="44494" y="108004"/>
                  </a:moveTo>
                  <a:cubicBezTo>
                    <a:pt x="44494" y="48181"/>
                    <a:pt x="85825" y="31357"/>
                    <a:pt x="112409" y="31357"/>
                  </a:cubicBezTo>
                  <a:cubicBezTo>
                    <a:pt x="138993" y="31357"/>
                    <a:pt x="180324" y="48181"/>
                    <a:pt x="180324" y="108004"/>
                  </a:cubicBezTo>
                  <a:cubicBezTo>
                    <a:pt x="180324" y="167828"/>
                    <a:pt x="139109" y="184612"/>
                    <a:pt x="112409" y="184612"/>
                  </a:cubicBezTo>
                  <a:cubicBezTo>
                    <a:pt x="85709" y="184612"/>
                    <a:pt x="44494" y="167944"/>
                    <a:pt x="44494" y="108004"/>
                  </a:cubicBezTo>
                  <a:close/>
                </a:path>
              </a:pathLst>
            </a:custGeom>
            <a:solidFill>
              <a:srgbClr val="2A3889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40BBB66-7801-49E7-B2D8-9ADC0BBDFAF2}"/>
                </a:ext>
              </a:extLst>
            </p:cNvPr>
            <p:cNvSpPr/>
            <p:nvPr/>
          </p:nvSpPr>
          <p:spPr>
            <a:xfrm>
              <a:off x="8084344" y="4679783"/>
              <a:ext cx="41719" cy="263704"/>
            </a:xfrm>
            <a:custGeom>
              <a:avLst/>
              <a:gdLst>
                <a:gd name="connsiteX0" fmla="*/ 0 w 41719"/>
                <a:gd name="connsiteY0" fmla="*/ 0 h 263704"/>
                <a:gd name="connsiteX1" fmla="*/ 0 w 41719"/>
                <a:gd name="connsiteY1" fmla="*/ 263704 h 263704"/>
                <a:gd name="connsiteX2" fmla="*/ 41719 w 41719"/>
                <a:gd name="connsiteY2" fmla="*/ 234482 h 263704"/>
                <a:gd name="connsiteX3" fmla="*/ 41719 w 41719"/>
                <a:gd name="connsiteY3" fmla="*/ 0 h 263704"/>
                <a:gd name="connsiteX4" fmla="*/ 0 w 41719"/>
                <a:gd name="connsiteY4" fmla="*/ 0 h 26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719" h="263704">
                  <a:moveTo>
                    <a:pt x="0" y="0"/>
                  </a:moveTo>
                  <a:lnTo>
                    <a:pt x="0" y="263704"/>
                  </a:lnTo>
                  <a:lnTo>
                    <a:pt x="41719" y="234482"/>
                  </a:lnTo>
                  <a:lnTo>
                    <a:pt x="417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84B2A1A7-341A-4111-8637-144FF6731BC0}"/>
                </a:ext>
              </a:extLst>
            </p:cNvPr>
            <p:cNvSpPr/>
            <p:nvPr/>
          </p:nvSpPr>
          <p:spPr>
            <a:xfrm>
              <a:off x="8084344" y="4924044"/>
              <a:ext cx="730125" cy="34675"/>
            </a:xfrm>
            <a:custGeom>
              <a:avLst/>
              <a:gdLst>
                <a:gd name="connsiteX0" fmla="*/ 49539 w 730125"/>
                <a:gd name="connsiteY0" fmla="*/ 0 h 34675"/>
                <a:gd name="connsiteX1" fmla="*/ 0 w 730125"/>
                <a:gd name="connsiteY1" fmla="*/ 34675 h 34675"/>
                <a:gd name="connsiteX2" fmla="*/ 730125 w 730125"/>
                <a:gd name="connsiteY2" fmla="*/ 34675 h 34675"/>
                <a:gd name="connsiteX3" fmla="*/ 730125 w 730125"/>
                <a:gd name="connsiteY3" fmla="*/ 0 h 34675"/>
                <a:gd name="connsiteX4" fmla="*/ 49539 w 730125"/>
                <a:gd name="connsiteY4" fmla="*/ 0 h 3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125" h="34675">
                  <a:moveTo>
                    <a:pt x="49539" y="0"/>
                  </a:moveTo>
                  <a:lnTo>
                    <a:pt x="0" y="34675"/>
                  </a:lnTo>
                  <a:lnTo>
                    <a:pt x="730125" y="34675"/>
                  </a:lnTo>
                  <a:lnTo>
                    <a:pt x="730125" y="0"/>
                  </a:lnTo>
                  <a:lnTo>
                    <a:pt x="49539" y="0"/>
                  </a:lnTo>
                  <a:close/>
                </a:path>
              </a:pathLst>
            </a:custGeom>
            <a:solidFill>
              <a:srgbClr val="E31E30"/>
            </a:solidFill>
            <a:ln w="193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3250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835" r:id="rId2"/>
    <p:sldLayoutId id="2147483843" r:id="rId3"/>
    <p:sldLayoutId id="2147483844" r:id="rId4"/>
    <p:sldLayoutId id="2147483845" r:id="rId5"/>
    <p:sldLayoutId id="2147483846" r:id="rId6"/>
    <p:sldLayoutId id="2147483825" r:id="rId7"/>
    <p:sldLayoutId id="2147483826" r:id="rId8"/>
    <p:sldLayoutId id="2147483827" r:id="rId9"/>
    <p:sldLayoutId id="2147483820" r:id="rId10"/>
    <p:sldLayoutId id="2147483809" r:id="rId11"/>
    <p:sldLayoutId id="2147483817" r:id="rId12"/>
    <p:sldLayoutId id="2147483813" r:id="rId13"/>
    <p:sldLayoutId id="2147483816" r:id="rId14"/>
    <p:sldLayoutId id="2147483829" r:id="rId15"/>
    <p:sldLayoutId id="2147483830" r:id="rId16"/>
    <p:sldLayoutId id="2147483814" r:id="rId17"/>
    <p:sldLayoutId id="2147483818" r:id="rId18"/>
    <p:sldLayoutId id="2147483819" r:id="rId19"/>
    <p:sldLayoutId id="2147483812" r:id="rId20"/>
    <p:sldLayoutId id="2147483811" r:id="rId21"/>
    <p:sldLayoutId id="2147483810" r:id="rId22"/>
    <p:sldLayoutId id="2147483806" r:id="rId23"/>
    <p:sldLayoutId id="2147483808" r:id="rId24"/>
    <p:sldLayoutId id="2147483799" r:id="rId25"/>
    <p:sldLayoutId id="2147483807" r:id="rId26"/>
    <p:sldLayoutId id="2147483815" r:id="rId27"/>
    <p:sldLayoutId id="2147483800" r:id="rId28"/>
    <p:sldLayoutId id="2147483801" r:id="rId29"/>
    <p:sldLayoutId id="2147483802" r:id="rId30"/>
    <p:sldLayoutId id="2147483823" r:id="rId31"/>
    <p:sldLayoutId id="2147483824" r:id="rId32"/>
    <p:sldLayoutId id="2147483791" r:id="rId33"/>
    <p:sldLayoutId id="2147483847" r:id="rId34"/>
    <p:sldLayoutId id="2147483848" r:id="rId35"/>
    <p:sldLayoutId id="2147483849" r:id="rId36"/>
    <p:sldLayoutId id="2147483850" r:id="rId37"/>
    <p:sldLayoutId id="2147483851" r:id="rId38"/>
    <p:sldLayoutId id="2147483852" r:id="rId39"/>
    <p:sldLayoutId id="2147483853" r:id="rId40"/>
    <p:sldLayoutId id="2147483854" r:id="rId41"/>
    <p:sldLayoutId id="2147483832" r:id="rId42"/>
    <p:sldLayoutId id="2147483833" r:id="rId43"/>
    <p:sldLayoutId id="2147483831" r:id="rId44"/>
  </p:sldLayoutIdLst>
  <p:hf sldNum="0" hdr="0" ftr="0" dt="0"/>
  <p:txStyles>
    <p:titleStyle>
      <a:lvl1pPr algn="l" defTabSz="914112" rtl="0" eaLnBrk="1" latinLnBrk="0" hangingPunct="1">
        <a:lnSpc>
          <a:spcPct val="80000"/>
        </a:lnSpc>
        <a:spcBef>
          <a:spcPct val="0"/>
        </a:spcBef>
        <a:buNone/>
        <a:defRPr sz="2600" b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112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itchFamily="34" charset="0"/>
        <a:buNone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0" indent="0" algn="l" defTabSz="914112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63489" indent="-263489" algn="l" defTabSz="914112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tx2"/>
        </a:buClr>
        <a:buSzPct val="90000"/>
        <a:buFont typeface="Wingdings 3" panose="05040102010807070707" pitchFamily="18" charset="2"/>
        <a:buChar char="u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536575" indent="-273050" algn="l" defTabSz="914112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03163" indent="-265076" algn="l" defTabSz="914112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tx2"/>
        </a:buClr>
        <a:buFont typeface="Trebuchet MS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628846" indent="-155820" algn="l" defTabSz="914112" rtl="0" eaLnBrk="1" latinLnBrk="0" hangingPunct="1">
        <a:lnSpc>
          <a:spcPct val="110000"/>
        </a:lnSpc>
        <a:spcBef>
          <a:spcPts val="0"/>
        </a:spcBef>
        <a:spcAft>
          <a:spcPts val="526"/>
        </a:spcAft>
        <a:buFont typeface="Trebuchet MS" pitchFamily="34" charset="0"/>
        <a:buChar char="–"/>
        <a:defRPr lang="en-GB" sz="900" kern="1200" baseline="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970863" indent="-228528" algn="l" defTabSz="91411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920" indent="-228528" algn="l" defTabSz="91411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975" indent="-228528" algn="l" defTabSz="91411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55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12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68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223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279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335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391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447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04" userDrawn="1">
          <p15:clr>
            <a:srgbClr val="F26B43"/>
          </p15:clr>
        </p15:guide>
        <p15:guide id="3" pos="5556" userDrawn="1">
          <p15:clr>
            <a:srgbClr val="F26B43"/>
          </p15:clr>
        </p15:guide>
        <p15:guide id="4" pos="1859" userDrawn="1">
          <p15:clr>
            <a:srgbClr val="F26B43"/>
          </p15:clr>
        </p15:guide>
        <p15:guide id="5" pos="3901" userDrawn="1">
          <p15:clr>
            <a:srgbClr val="F26B43"/>
          </p15:clr>
        </p15:guide>
        <p15:guide id="6" pos="3719" userDrawn="1">
          <p15:clr>
            <a:srgbClr val="F26B43"/>
          </p15:clr>
        </p15:guide>
        <p15:guide id="7" pos="2064" userDrawn="1">
          <p15:clr>
            <a:srgbClr val="F26B43"/>
          </p15:clr>
        </p15:guide>
        <p15:guide id="8" orient="horz" pos="1620" userDrawn="1">
          <p15:clr>
            <a:srgbClr val="F26B43"/>
          </p15:clr>
        </p15:guide>
        <p15:guide id="9" orient="horz" pos="2799" userDrawn="1">
          <p15:clr>
            <a:srgbClr val="F26B43"/>
          </p15:clr>
        </p15:guide>
        <p15:guide id="10" orient="horz" pos="826" userDrawn="1">
          <p15:clr>
            <a:srgbClr val="F26B43"/>
          </p15:clr>
        </p15:guide>
        <p15:guide id="11" orient="horz" pos="395" userDrawn="1">
          <p15:clr>
            <a:srgbClr val="F26B43"/>
          </p15:clr>
        </p15:guide>
        <p15:guide id="12" pos="288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12"/>
          <p:cNvSpPr>
            <a:spLocks noChangeAspect="1"/>
          </p:cNvSpPr>
          <p:nvPr userDrawn="1"/>
        </p:nvSpPr>
        <p:spPr bwMode="gray">
          <a:xfrm>
            <a:off x="507611" y="4681538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sp>
        <p:nvSpPr>
          <p:cNvPr id="11" name="Freeform 10"/>
          <p:cNvSpPr>
            <a:spLocks noChangeAspect="1"/>
          </p:cNvSpPr>
          <p:nvPr userDrawn="1"/>
        </p:nvSpPr>
        <p:spPr bwMode="gray">
          <a:xfrm rot="10800000">
            <a:off x="507611" y="0"/>
            <a:ext cx="121444" cy="461963"/>
          </a:xfrm>
          <a:custGeom>
            <a:avLst/>
            <a:gdLst/>
            <a:ahLst/>
            <a:cxnLst>
              <a:cxn ang="0">
                <a:pos x="0" y="85"/>
              </a:cxn>
              <a:cxn ang="0">
                <a:pos x="0" y="456"/>
              </a:cxn>
              <a:cxn ang="0">
                <a:pos x="120" y="456"/>
              </a:cxn>
              <a:cxn ang="0">
                <a:pos x="120" y="0"/>
              </a:cxn>
              <a:cxn ang="0">
                <a:pos x="0" y="85"/>
              </a:cxn>
            </a:cxnLst>
            <a:rect l="0" t="0" r="r" b="b"/>
            <a:pathLst>
              <a:path w="120" h="456">
                <a:moveTo>
                  <a:pt x="0" y="85"/>
                </a:moveTo>
                <a:lnTo>
                  <a:pt x="0" y="456"/>
                </a:lnTo>
                <a:lnTo>
                  <a:pt x="120" y="456"/>
                </a:lnTo>
                <a:lnTo>
                  <a:pt x="120" y="0"/>
                </a:lnTo>
                <a:lnTo>
                  <a:pt x="0" y="85"/>
                </a:lnTo>
                <a:close/>
              </a:path>
            </a:pathLst>
          </a:custGeom>
          <a:solidFill>
            <a:srgbClr val="ED1A3B"/>
          </a:solidFill>
          <a:ln w="9525">
            <a:noFill/>
            <a:round/>
            <a:headEnd/>
            <a:tailEnd/>
          </a:ln>
        </p:spPr>
        <p:txBody>
          <a:bodyPr lIns="91427" tIns="45714" rIns="91427" bIns="45714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2F8FEEB-1E3B-4DE9-9B7F-C67BE4E8A45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083552" y="4677914"/>
            <a:ext cx="736601" cy="282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87169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821" r:id="rId2"/>
    <p:sldLayoutId id="2147483822" r:id="rId3"/>
    <p:sldLayoutId id="2147483836" r:id="rId4"/>
    <p:sldLayoutId id="2147483753" r:id="rId5"/>
    <p:sldLayoutId id="2147483787" r:id="rId6"/>
    <p:sldLayoutId id="2147483837" r:id="rId7"/>
    <p:sldLayoutId id="2147483834" r:id="rId8"/>
    <p:sldLayoutId id="2147483838" r:id="rId9"/>
    <p:sldLayoutId id="2147483839" r:id="rId10"/>
    <p:sldLayoutId id="2147483840" r:id="rId11"/>
    <p:sldLayoutId id="2147483841" r:id="rId12"/>
    <p:sldLayoutId id="2147483842" r:id="rId13"/>
    <p:sldLayoutId id="2147483761" r:id="rId14"/>
    <p:sldLayoutId id="2147483783" r:id="rId15"/>
    <p:sldLayoutId id="2147483759" r:id="rId16"/>
    <p:sldLayoutId id="2147483760" r:id="rId17"/>
  </p:sldLayoutIdLst>
  <p:hf sldNum="0" hdr="0" ftr="0" dt="0"/>
  <p:txStyles>
    <p:titleStyle>
      <a:lvl1pPr algn="l" defTabSz="914112" rtl="0" eaLnBrk="1" latinLnBrk="0" hangingPunct="1">
        <a:lnSpc>
          <a:spcPct val="80000"/>
        </a:lnSpc>
        <a:spcBef>
          <a:spcPct val="0"/>
        </a:spcBef>
        <a:buNone/>
        <a:defRPr sz="2400" b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112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itchFamily="34" charset="0"/>
        <a:buNone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0" indent="0" algn="l" defTabSz="914112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63489" indent="-263489" algn="l" defTabSz="914112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tx2"/>
        </a:buClr>
        <a:buSzPct val="90000"/>
        <a:buFont typeface="Wingdings 3" panose="05040102010807070707" pitchFamily="18" charset="2"/>
        <a:buChar char="u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538089" indent="-274600" algn="l" defTabSz="914112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tx2"/>
        </a:buClr>
        <a:buFont typeface="Trebuchet MS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803163" indent="-265076" algn="l" defTabSz="914112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tx2"/>
        </a:buClr>
        <a:buFont typeface="Trebuchet MS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628846" indent="-155820" algn="l" defTabSz="914112" rtl="0" eaLnBrk="1" latinLnBrk="0" hangingPunct="1">
        <a:lnSpc>
          <a:spcPct val="110000"/>
        </a:lnSpc>
        <a:spcBef>
          <a:spcPts val="0"/>
        </a:spcBef>
        <a:spcAft>
          <a:spcPts val="526"/>
        </a:spcAft>
        <a:buFont typeface="Trebuchet MS" pitchFamily="34" charset="0"/>
        <a:buChar char="–"/>
        <a:defRPr lang="en-GB" sz="900" kern="1200" baseline="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970863" indent="-228528" algn="l" defTabSz="91411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920" indent="-228528" algn="l" defTabSz="91411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975" indent="-228528" algn="l" defTabSz="91411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55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12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68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223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279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335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391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447" algn="l" defTabSz="9141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pos="3696" userDrawn="1">
          <p15:clr>
            <a:srgbClr val="F26B43"/>
          </p15:clr>
        </p15:guide>
        <p15:guide id="6" pos="2064" userDrawn="1">
          <p15:clr>
            <a:srgbClr val="F26B43"/>
          </p15:clr>
        </p15:guide>
        <p15:guide id="8" orient="horz" pos="1620" userDrawn="1">
          <p15:clr>
            <a:srgbClr val="F26B43"/>
          </p15:clr>
        </p15:guide>
        <p15:guide id="9" orient="horz" pos="395" userDrawn="1">
          <p15:clr>
            <a:srgbClr val="F26B43"/>
          </p15:clr>
        </p15:guide>
        <p15:guide id="10" orient="horz" pos="2799" userDrawn="1">
          <p15:clr>
            <a:srgbClr val="F26B43"/>
          </p15:clr>
        </p15:guide>
        <p15:guide id="11" pos="2880" userDrawn="1">
          <p15:clr>
            <a:srgbClr val="F26B43"/>
          </p15:clr>
        </p15:guide>
        <p15:guide id="12" pos="204" userDrawn="1">
          <p15:clr>
            <a:srgbClr val="F26B43"/>
          </p15:clr>
        </p15:guide>
        <p15:guide id="13" pos="5556" userDrawn="1">
          <p15:clr>
            <a:srgbClr val="F26B43"/>
          </p15:clr>
        </p15:guide>
        <p15:guide id="14" orient="horz" pos="667" userDrawn="1">
          <p15:clr>
            <a:srgbClr val="F26B43"/>
          </p15:clr>
        </p15:guide>
        <p15:guide id="15" pos="1859" userDrawn="1">
          <p15:clr>
            <a:srgbClr val="F26B43"/>
          </p15:clr>
        </p15:guide>
        <p15:guide id="16" pos="3901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png"/><Relationship Id="rId7" Type="http://schemas.openxmlformats.org/officeDocument/2006/relationships/image" Target="../media/image51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0.png"/><Relationship Id="rId5" Type="http://schemas.openxmlformats.org/officeDocument/2006/relationships/image" Target="../media/image49.svg"/><Relationship Id="rId4" Type="http://schemas.openxmlformats.org/officeDocument/2006/relationships/image" Target="../media/image4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9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1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6.jpeg"/><Relationship Id="rId4" Type="http://schemas.openxmlformats.org/officeDocument/2006/relationships/image" Target="../media/image5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5.sv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7C9189EE-6614-4CEF-9E36-4EA8F924F2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3429" y="1873642"/>
            <a:ext cx="4215741" cy="1822037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en-GB" sz="3200" dirty="0">
                <a:solidFill>
                  <a:schemeClr val="tx1"/>
                </a:solidFill>
              </a:rPr>
              <a:t>Financial MATTERS</a:t>
            </a:r>
            <a:br>
              <a:rPr lang="en-GB" sz="3200" dirty="0">
                <a:solidFill>
                  <a:schemeClr val="tx1"/>
                </a:solidFill>
              </a:rPr>
            </a:br>
            <a:br>
              <a:rPr lang="en-GB" sz="3200" dirty="0">
                <a:solidFill>
                  <a:schemeClr val="tx1"/>
                </a:solidFill>
              </a:rPr>
            </a:br>
            <a:r>
              <a:rPr lang="fr-CA" sz="2000" dirty="0">
                <a:solidFill>
                  <a:schemeClr val="tx1"/>
                </a:solidFill>
              </a:rPr>
              <a:t>Presented by BDO Canada LLP</a:t>
            </a:r>
            <a:br>
              <a:rPr lang="en-GB" sz="3200" dirty="0">
                <a:solidFill>
                  <a:schemeClr val="tx1"/>
                </a:solidFill>
              </a:rPr>
            </a:br>
            <a:br>
              <a:rPr lang="en-GB" sz="3200" dirty="0">
                <a:solidFill>
                  <a:schemeClr val="tx1"/>
                </a:solidFill>
              </a:rPr>
            </a:b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C91678-0C0F-43B7-91BD-DE9A7AD3CEF9}"/>
              </a:ext>
            </a:extLst>
          </p:cNvPr>
          <p:cNvSpPr/>
          <p:nvPr/>
        </p:nvSpPr>
        <p:spPr>
          <a:xfrm>
            <a:off x="283429" y="2396544"/>
            <a:ext cx="422031" cy="4689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75118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8A5463F-6BA7-465E-80A5-73A6C10DD27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Get to know me</a:t>
            </a:r>
            <a:endParaRPr lang="en-C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B8734A-775D-428C-8A96-76FDAF4B1AC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850" y="678906"/>
            <a:ext cx="8496300" cy="431800"/>
          </a:xfrm>
        </p:spPr>
        <p:txBody>
          <a:bodyPr/>
          <a:lstStyle/>
          <a:p>
            <a:r>
              <a:rPr lang="en-US" sz="2800" dirty="0"/>
              <a:t>AGENDA</a:t>
            </a:r>
            <a:endParaRPr lang="en-CA" sz="28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68C3FA5-C546-41B5-987D-4239232C015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US" dirty="0"/>
              <a:t>Introduction</a:t>
            </a:r>
            <a:endParaRPr lang="en-CA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9959D02-AAA6-4479-8D54-2C491E05915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en-US" dirty="0"/>
              <a:t>Topic 1</a:t>
            </a:r>
            <a:endParaRPr lang="en-CA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BE812D5-CBA6-49D6-BA7C-28198790251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r>
              <a:rPr lang="en-US" dirty="0"/>
              <a:t>Importance of sound financial practices</a:t>
            </a:r>
            <a:endParaRPr lang="en-CA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CB1AB6E-CAE1-40E3-91C0-6B80AD9FA607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en-US" dirty="0"/>
              <a:t>Key steps in the budget process</a:t>
            </a:r>
            <a:endParaRPr lang="en-CA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F8B7AC9-F9B4-4D8C-90F7-F92A8DA4C2E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 dirty="0"/>
              <a:t>Topic 2</a:t>
            </a:r>
            <a:endParaRPr lang="en-CA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4FC984B-FAAD-496D-8D4F-1CDB9DA42EC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dirty="0"/>
              <a:t>Topic 3</a:t>
            </a:r>
            <a:endParaRPr lang="en-CA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8D10A16-438A-49AE-AC79-BF5ADB0837B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 dirty="0"/>
              <a:t>How to interpret financial statements</a:t>
            </a:r>
            <a:endParaRPr lang="en-CA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3896981-84F4-4DFD-8A27-6BEF55B7938C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 dirty="0"/>
              <a:t>Topic 4</a:t>
            </a:r>
            <a:endParaRPr lang="en-CA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66FBB98-615B-4CCE-A7E5-96EBE79EEC2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 dirty="0"/>
              <a:t>The role and importance of audit</a:t>
            </a:r>
            <a:endParaRPr lang="en-CA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C17A7C8-F266-45D5-A90E-00F5E5AE8712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83028540-BFAB-42DC-9ACD-238C70460508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8066E2E-92F3-42D0-A464-FE4FB8248950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85A13698-6C2E-4503-A00F-42912A283D4F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A6AE02CB-59A9-460C-99AB-2C6BB209EE44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82933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E57E7DB-C363-485C-AAB9-E6054FD82F5F}"/>
              </a:ext>
            </a:extLst>
          </p:cNvPr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Municipalities auditor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Not-for-profit auditor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Small business auditor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Bookkeeper, accountant, and consultant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Personal, corporate, and charity tax preparer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28545-D759-4D4D-B4C9-E718B263A79D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93070" y="3013942"/>
            <a:ext cx="2477391" cy="626303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en-US" b="0" dirty="0"/>
              <a:t>Manager</a:t>
            </a:r>
          </a:p>
          <a:p>
            <a:r>
              <a:rPr lang="en-US" b="0" dirty="0"/>
              <a:t>Assurance services</a:t>
            </a:r>
            <a:endParaRPr lang="en-CA" b="0" dirty="0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01DF9423-3763-49F4-9C3E-C1128C9E7F35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1" b="30843"/>
          <a:stretch/>
        </p:blipFill>
        <p:spPr>
          <a:xfrm>
            <a:off x="381000" y="685800"/>
            <a:ext cx="1805834" cy="1805834"/>
          </a:xfr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66FEF00F-6BC7-4CA7-BE94-D5B02E0F4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534" y="2715471"/>
            <a:ext cx="2609357" cy="731059"/>
          </a:xfrm>
        </p:spPr>
        <p:txBody>
          <a:bodyPr/>
          <a:lstStyle/>
          <a:p>
            <a:r>
              <a:rPr lang="en-US" sz="1900" dirty="0"/>
              <a:t>Rene Grewal, </a:t>
            </a:r>
            <a:r>
              <a:rPr lang="en-US" sz="1900" dirty="0" err="1"/>
              <a:t>cpa</a:t>
            </a:r>
            <a:endParaRPr lang="en-CA" sz="1900" dirty="0"/>
          </a:p>
        </p:txBody>
      </p:sp>
    </p:spTree>
    <p:extLst>
      <p:ext uri="{BB962C8B-B14F-4D97-AF65-F5344CB8AC3E}">
        <p14:creationId xmlns:p14="http://schemas.microsoft.com/office/powerpoint/2010/main" val="2045310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14C9E4-BF79-478C-B394-0E971BE6EE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What are financial practices?</a:t>
            </a:r>
            <a:endParaRPr lang="en-CA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E899C86-6678-4497-B1E9-10509F964BFD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23850" y="1163782"/>
            <a:ext cx="5217634" cy="3276016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Definition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Standard operating procedures for carrying out accounting, financial reporting, and budgeting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Purpose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Consistency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Transparency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Accountability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Accuracy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Protection </a:t>
            </a:r>
          </a:p>
        </p:txBody>
      </p:sp>
      <p:pic>
        <p:nvPicPr>
          <p:cNvPr id="1028" name="Picture 4" descr="Financial controls – 16 best practices for business owners – Class VI">
            <a:extLst>
              <a:ext uri="{FF2B5EF4-FFF2-40B4-BE49-F238E27FC236}">
                <a16:creationId xmlns:a16="http://schemas.microsoft.com/office/drawing/2014/main" id="{83519F01-8D25-4B40-92E3-81CD22555499}"/>
              </a:ext>
            </a:extLst>
          </p:cNvPr>
          <p:cNvPicPr>
            <a:picLocks noGrp="1" noChangeAspect="1" noChangeArrowheads="1"/>
          </p:cNvPicPr>
          <p:nvPr>
            <p:ph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288" y="1641189"/>
            <a:ext cx="2398712" cy="1740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444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9CC658E-9567-454E-8329-294D4AAAE02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Authorization	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135B22-27FA-4B11-A8A7-72F2C666BCF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Segregation of Duties</a:t>
            </a:r>
            <a:endParaRPr lang="en-C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D0D98D-A4AA-4C4F-9550-002817B9B21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Reconciliations</a:t>
            </a:r>
            <a:endParaRPr lang="en-CA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4A482A-7426-4717-AE28-445437DD1CD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/>
              <a:t>Review of results</a:t>
            </a:r>
            <a:endParaRPr lang="en-CA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35EF741-DE9F-44FC-8063-B2BAC74D87B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What are financial practices?</a:t>
            </a:r>
            <a:endParaRPr lang="en-CA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2F967C6-2D51-4169-9A7B-3947ED78DF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2230" y="1333896"/>
            <a:ext cx="498238" cy="494778"/>
          </a:xfrm>
          <a:prstGeom prst="rect">
            <a:avLst/>
          </a:prstGeom>
        </p:spPr>
      </p:pic>
      <p:pic>
        <p:nvPicPr>
          <p:cNvPr id="12" name="Graphic 11" descr="Clipboard Checked with solid fill">
            <a:extLst>
              <a:ext uri="{FF2B5EF4-FFF2-40B4-BE49-F238E27FC236}">
                <a16:creationId xmlns:a16="http://schemas.microsoft.com/office/drawing/2014/main" id="{3A5E1F37-D53D-4325-AFAF-CFF50924F0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40592" y="2726058"/>
            <a:ext cx="625475" cy="625475"/>
          </a:xfrm>
          <a:prstGeom prst="rect">
            <a:avLst/>
          </a:prstGeom>
        </p:spPr>
      </p:pic>
      <p:pic>
        <p:nvPicPr>
          <p:cNvPr id="14" name="Graphic 13" descr="Boardroom with solid fill">
            <a:extLst>
              <a:ext uri="{FF2B5EF4-FFF2-40B4-BE49-F238E27FC236}">
                <a16:creationId xmlns:a16="http://schemas.microsoft.com/office/drawing/2014/main" id="{E00D945B-4AB0-4DBA-BE5F-69F68A8ADC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543400" y="2514970"/>
            <a:ext cx="914400" cy="914400"/>
          </a:xfrm>
          <a:prstGeom prst="rect">
            <a:avLst/>
          </a:prstGeom>
        </p:spPr>
      </p:pic>
      <p:pic>
        <p:nvPicPr>
          <p:cNvPr id="1026" name="Picture 2" descr="Separation of duties and IT security | CSO Online">
            <a:extLst>
              <a:ext uri="{FF2B5EF4-FFF2-40B4-BE49-F238E27FC236}">
                <a16:creationId xmlns:a16="http://schemas.microsoft.com/office/drawing/2014/main" id="{A8A3C005-1F2C-4A85-8ED5-881EA8421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92" y="1146540"/>
            <a:ext cx="844264" cy="869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9019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6E9034-F56C-4D0D-8C58-263C8624C8C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What are financial practices - Authorization</a:t>
            </a:r>
            <a:endParaRPr lang="en-CA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2A3719A-FAD5-458D-9C34-9958A9B40CDB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23849" y="1349110"/>
            <a:ext cx="5769589" cy="3090688"/>
          </a:xfrm>
        </p:spPr>
        <p:txBody>
          <a:bodyPr/>
          <a:lstStyle/>
          <a:p>
            <a:r>
              <a:rPr lang="en-US" sz="1600" dirty="0">
                <a:solidFill>
                  <a:schemeClr val="tx1"/>
                </a:solidFill>
              </a:rPr>
              <a:t>What? </a:t>
            </a:r>
          </a:p>
          <a:p>
            <a:pPr marL="549239" lvl="2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Manager approves invoices over $3,000 for payment</a:t>
            </a:r>
            <a:endParaRPr lang="en-US" sz="1600" b="0" dirty="0">
              <a:solidFill>
                <a:schemeClr val="tx1"/>
              </a:solidFill>
            </a:endParaRPr>
          </a:p>
          <a:p>
            <a:endParaRPr lang="en-US" sz="1600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How? </a:t>
            </a:r>
          </a:p>
          <a:p>
            <a:pPr marL="549239" lvl="2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Signature on invoice or email approval</a:t>
            </a:r>
            <a:endParaRPr lang="en-US" sz="1600" b="0" dirty="0">
              <a:solidFill>
                <a:schemeClr val="tx1"/>
              </a:solidFill>
            </a:endParaRPr>
          </a:p>
          <a:p>
            <a:endParaRPr lang="en-US" sz="1600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Why?</a:t>
            </a:r>
          </a:p>
          <a:p>
            <a:pPr marL="549239" lvl="2" indent="-285750">
              <a:buFont typeface="Arial" panose="020B0604020202020204" pitchFamily="34" charset="0"/>
              <a:buChar char="•"/>
            </a:pPr>
            <a:r>
              <a:rPr lang="en-CA" sz="1600" b="0" dirty="0">
                <a:solidFill>
                  <a:schemeClr val="tx1"/>
                </a:solidFill>
              </a:rPr>
              <a:t>Prevents: invoices from being paid when they shouldn’t</a:t>
            </a:r>
          </a:p>
          <a:p>
            <a:pPr marL="549239" lvl="2" indent="-285750">
              <a:buFont typeface="Arial" panose="020B0604020202020204" pitchFamily="34" charset="0"/>
              <a:buChar char="•"/>
            </a:pPr>
            <a:r>
              <a:rPr lang="en-CA" sz="1600" dirty="0"/>
              <a:t>Detects: errors or discrepancies in invoices before payment</a:t>
            </a:r>
            <a:endParaRPr lang="en-CA" sz="1600" b="0" dirty="0">
              <a:solidFill>
                <a:schemeClr val="tx1"/>
              </a:solidFill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BEBB4BF9-2114-4719-8F75-8A817048376D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392" b="97203" l="7986" r="92014">
                        <a14:foregroundMark x1="67361" y1="14336" x2="71528" y2="20280"/>
                        <a14:foregroundMark x1="70139" y1="11538" x2="29861" y2="6993"/>
                        <a14:foregroundMark x1="29861" y1="6993" x2="49653" y2="11888"/>
                        <a14:foregroundMark x1="49653" y1="11888" x2="29514" y2="11189"/>
                        <a14:foregroundMark x1="29514" y1="11189" x2="49653" y2="6643"/>
                        <a14:foregroundMark x1="49653" y1="6643" x2="69097" y2="9441"/>
                        <a14:foregroundMark x1="69097" y1="9441" x2="47222" y2="9790"/>
                        <a14:foregroundMark x1="47222" y1="9790" x2="68750" y2="7343"/>
                        <a14:foregroundMark x1="68750" y1="7343" x2="48611" y2="5245"/>
                        <a14:foregroundMark x1="48611" y1="5245" x2="29861" y2="11888"/>
                        <a14:foregroundMark x1="29861" y1="11888" x2="50347" y2="7343"/>
                        <a14:foregroundMark x1="50347" y1="7343" x2="71181" y2="8741"/>
                        <a14:foregroundMark x1="71181" y1="8741" x2="71528" y2="11189"/>
                        <a14:foregroundMark x1="89236" y1="28671" x2="92014" y2="33217"/>
                        <a14:foregroundMark x1="74763" y1="71356" x2="80556" y2="65385"/>
                        <a14:foregroundMark x1="80556" y1="65385" x2="75519" y2="71978"/>
                        <a14:foregroundMark x1="62643" y1="85482" x2="47569" y2="92657"/>
                        <a14:foregroundMark x1="47569" y1="92657" x2="39931" y2="92657"/>
                        <a14:foregroundMark x1="45833" y1="97203" x2="51042" y2="95105"/>
                        <a14:foregroundMark x1="66319" y1="81818" x2="73958" y2="77622"/>
                        <a14:foregroundMark x1="64931" y1="82168" x2="65972" y2="81818"/>
                        <a14:foregroundMark x1="63889" y1="83217" x2="76389" y2="71329"/>
                        <a14:foregroundMark x1="9375" y1="51049" x2="8388" y2="35893"/>
                        <a14:foregroundMark x1="8657" y1="26514" x2="9375" y2="23077"/>
                        <a14:backgroundMark x1="39931" y1="30769" x2="43750" y2="29371"/>
                        <a14:backgroundMark x1="40625" y1="37413" x2="45833" y2="36364"/>
                        <a14:backgroundMark x1="72569" y1="11189" x2="71528" y2="8042"/>
                        <a14:backgroundMark x1="65606" y1="79192" x2="63194" y2="81469"/>
                        <a14:backgroundMark x1="6597" y1="35315" x2="6597" y2="28322"/>
                        <a14:backgroundMark x1="6597" y1="33916" x2="6597" y2="27273"/>
                        <a14:backgroundMark x1="8681" y1="27273" x2="8681" y2="27273"/>
                        <a14:backgroundMark x1="7292" y1="26573" x2="7639" y2="346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17862" y="1607418"/>
            <a:ext cx="1942152" cy="1928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081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6E9034-F56C-4D0D-8C58-263C8624C8C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What are financial practices - Reconcile</a:t>
            </a:r>
            <a:endParaRPr lang="en-CA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2A3719A-FAD5-458D-9C34-9958A9B40CDB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23849" y="1349110"/>
            <a:ext cx="5769589" cy="3090688"/>
          </a:xfrm>
        </p:spPr>
        <p:txBody>
          <a:bodyPr/>
          <a:lstStyle/>
          <a:p>
            <a:r>
              <a:rPr lang="en-US" sz="1600" dirty="0">
                <a:solidFill>
                  <a:schemeClr val="tx1"/>
                </a:solidFill>
              </a:rPr>
              <a:t>What? </a:t>
            </a:r>
          </a:p>
          <a:p>
            <a:pPr marL="549239" lvl="2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Bank reconciliation</a:t>
            </a:r>
            <a:r>
              <a:rPr lang="en-US" sz="1600" dirty="0"/>
              <a:t> at month end</a:t>
            </a:r>
            <a:endParaRPr lang="en-US" sz="1600" b="0" dirty="0">
              <a:solidFill>
                <a:schemeClr val="tx1"/>
              </a:solidFill>
            </a:endParaRPr>
          </a:p>
          <a:p>
            <a:endParaRPr lang="en-US" sz="1600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How? </a:t>
            </a:r>
          </a:p>
          <a:p>
            <a:pPr marL="549239" lvl="2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Accounting software, excel, or on paper</a:t>
            </a:r>
          </a:p>
          <a:p>
            <a:pPr marL="549239" lvl="2" indent="-285750">
              <a:buFont typeface="Arial" panose="020B0604020202020204" pitchFamily="34" charset="0"/>
              <a:buChar char="•"/>
            </a:pPr>
            <a:r>
              <a:rPr lang="en-US" sz="1600" b="0" dirty="0"/>
              <a:t>Proof of work performed, and signature of preparer</a:t>
            </a:r>
            <a:endParaRPr lang="en-US" sz="1600" b="0" dirty="0">
              <a:solidFill>
                <a:schemeClr val="tx1"/>
              </a:solidFill>
            </a:endParaRPr>
          </a:p>
          <a:p>
            <a:endParaRPr lang="en-US" sz="1600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Why?</a:t>
            </a:r>
          </a:p>
          <a:p>
            <a:pPr marL="549239" lvl="2" indent="-285750">
              <a:buFont typeface="Arial" panose="020B0604020202020204" pitchFamily="34" charset="0"/>
              <a:buChar char="•"/>
            </a:pPr>
            <a:r>
              <a:rPr lang="en-CA" sz="1600" b="0" dirty="0">
                <a:solidFill>
                  <a:schemeClr val="tx1"/>
                </a:solidFill>
              </a:rPr>
              <a:t>Detects: discrepancies in the financial data</a:t>
            </a:r>
          </a:p>
        </p:txBody>
      </p:sp>
      <p:pic>
        <p:nvPicPr>
          <p:cNvPr id="7" name="Content Placeholder 6" descr="Clipboard Checked with solid fill">
            <a:extLst>
              <a:ext uri="{FF2B5EF4-FFF2-40B4-BE49-F238E27FC236}">
                <a16:creationId xmlns:a16="http://schemas.microsoft.com/office/drawing/2014/main" id="{1AB12E57-B649-4D57-94AD-6E38ECA67164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77808" y="1569818"/>
            <a:ext cx="2003863" cy="200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102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6E9034-F56C-4D0D-8C58-263C8624C8C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What are financial practices - Review</a:t>
            </a:r>
            <a:endParaRPr lang="en-CA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2A3719A-FAD5-458D-9C34-9958A9B40CDB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23849" y="1349110"/>
            <a:ext cx="5769589" cy="3090688"/>
          </a:xfrm>
        </p:spPr>
        <p:txBody>
          <a:bodyPr/>
          <a:lstStyle/>
          <a:p>
            <a:r>
              <a:rPr lang="en-US" sz="1600" dirty="0">
                <a:solidFill>
                  <a:schemeClr val="tx1"/>
                </a:solidFill>
              </a:rPr>
              <a:t>What? </a:t>
            </a:r>
          </a:p>
          <a:p>
            <a:pPr marL="549239" lvl="2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Monthly financial statement review at council meetings</a:t>
            </a:r>
            <a:endParaRPr lang="en-US" sz="1600" b="0" dirty="0">
              <a:solidFill>
                <a:schemeClr val="tx1"/>
              </a:solidFill>
            </a:endParaRPr>
          </a:p>
          <a:p>
            <a:endParaRPr lang="en-US" sz="1600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How? </a:t>
            </a:r>
          </a:p>
          <a:p>
            <a:pPr marL="549239" lvl="2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Documented in meeting minutes</a:t>
            </a:r>
            <a:endParaRPr lang="en-US" sz="1600" b="0" dirty="0">
              <a:solidFill>
                <a:schemeClr val="tx1"/>
              </a:solidFill>
            </a:endParaRPr>
          </a:p>
          <a:p>
            <a:endParaRPr lang="en-US" sz="1600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Why?</a:t>
            </a:r>
          </a:p>
          <a:p>
            <a:pPr marL="549239" lvl="2" indent="-285750">
              <a:buFont typeface="Arial" panose="020B0604020202020204" pitchFamily="34" charset="0"/>
              <a:buChar char="•"/>
            </a:pPr>
            <a:r>
              <a:rPr lang="en-CA" sz="1600" b="0" dirty="0">
                <a:solidFill>
                  <a:schemeClr val="tx1"/>
                </a:solidFill>
              </a:rPr>
              <a:t>Detects: discrepancies in the financial data</a:t>
            </a:r>
          </a:p>
        </p:txBody>
      </p:sp>
      <p:pic>
        <p:nvPicPr>
          <p:cNvPr id="11" name="Content Placeholder 10" descr="Boardroom with solid fill">
            <a:extLst>
              <a:ext uri="{FF2B5EF4-FFF2-40B4-BE49-F238E27FC236}">
                <a16:creationId xmlns:a16="http://schemas.microsoft.com/office/drawing/2014/main" id="{4BF02283-D7B5-45D9-B3E7-E1D4C509A385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22133" y="1714896"/>
            <a:ext cx="1713707" cy="1713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488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6E9034-F56C-4D0D-8C58-263C8624C8C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What are financial practices – Segregation of duties</a:t>
            </a:r>
            <a:endParaRPr lang="en-CA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2A3719A-FAD5-458D-9C34-9958A9B40CDB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23849" y="1349110"/>
            <a:ext cx="5769589" cy="3090688"/>
          </a:xfrm>
        </p:spPr>
        <p:txBody>
          <a:bodyPr/>
          <a:lstStyle/>
          <a:p>
            <a:r>
              <a:rPr lang="en-US" sz="1600" dirty="0">
                <a:solidFill>
                  <a:schemeClr val="tx1"/>
                </a:solidFill>
              </a:rPr>
              <a:t>What? </a:t>
            </a:r>
          </a:p>
          <a:p>
            <a:pPr marL="549239" lvl="2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Separating the tasks that make up a transaction</a:t>
            </a:r>
            <a:endParaRPr lang="en-US" sz="1600" b="0" dirty="0">
              <a:solidFill>
                <a:schemeClr val="tx1"/>
              </a:solidFill>
            </a:endParaRPr>
          </a:p>
          <a:p>
            <a:endParaRPr lang="en-US" sz="1600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How? </a:t>
            </a:r>
          </a:p>
          <a:p>
            <a:pPr marL="549239" lvl="2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The person who approves an invoice, should not also write the cheque</a:t>
            </a:r>
            <a:endParaRPr lang="en-US" sz="1600" b="0" dirty="0">
              <a:solidFill>
                <a:schemeClr val="tx1"/>
              </a:solidFill>
            </a:endParaRPr>
          </a:p>
          <a:p>
            <a:endParaRPr lang="en-US" sz="1600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Why?</a:t>
            </a:r>
          </a:p>
          <a:p>
            <a:pPr marL="549239" lvl="2" indent="-285750">
              <a:buFont typeface="Arial" panose="020B0604020202020204" pitchFamily="34" charset="0"/>
              <a:buChar char="•"/>
            </a:pPr>
            <a:r>
              <a:rPr lang="en-CA" sz="1600" b="0" dirty="0">
                <a:solidFill>
                  <a:schemeClr val="tx1"/>
                </a:solidFill>
              </a:rPr>
              <a:t>Prevents: errors and discrepancies in the transaction</a:t>
            </a:r>
          </a:p>
        </p:txBody>
      </p:sp>
      <p:pic>
        <p:nvPicPr>
          <p:cNvPr id="7" name="Picture 2" descr="Separation of duties and IT security | CSO Online">
            <a:extLst>
              <a:ext uri="{FF2B5EF4-FFF2-40B4-BE49-F238E27FC236}">
                <a16:creationId xmlns:a16="http://schemas.microsoft.com/office/drawing/2014/main" id="{544C466B-33DB-4329-ACED-6FDBDCD85FC5}"/>
              </a:ext>
            </a:extLst>
          </p:cNvPr>
          <p:cNvPicPr>
            <a:picLocks noGrp="1" noChangeAspect="1" noChangeArrowheads="1"/>
          </p:cNvPicPr>
          <p:nvPr>
            <p:ph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374" y="1763311"/>
            <a:ext cx="1550818" cy="159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6258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3864DC4-384E-4C97-B9E3-5E1A267578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Types of Budgets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82A79-E877-478F-A63F-E2486E2601C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Key Steps in the Budgeting Process</a:t>
            </a:r>
            <a:endParaRPr lang="en-CA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A36F449-AE42-43BF-BA62-89A09F1F69DC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23851" y="1587414"/>
            <a:ext cx="5217634" cy="2859912"/>
          </a:xfrm>
        </p:spPr>
        <p:txBody>
          <a:bodyPr/>
          <a:lstStyle/>
          <a:p>
            <a:pPr marL="342900" indent="-342900"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Operating Budget</a:t>
            </a:r>
          </a:p>
          <a:p>
            <a:pPr marL="879475" lvl="3" indent="-342900"/>
            <a:r>
              <a:rPr lang="en-US" sz="1400" dirty="0">
                <a:solidFill>
                  <a:schemeClr val="tx1"/>
                </a:solidFill>
              </a:rPr>
              <a:t>Used for everyday revenues and expenses</a:t>
            </a:r>
          </a:p>
          <a:p>
            <a:pPr marL="342900" indent="-342900">
              <a:buAutoNum type="arabicPeriod"/>
            </a:pPr>
            <a:endParaRPr lang="en-US" sz="1600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Capital Budget</a:t>
            </a:r>
          </a:p>
          <a:p>
            <a:pPr marL="879475" lvl="3" indent="-342900"/>
            <a:r>
              <a:rPr lang="en-US" sz="1400" dirty="0">
                <a:solidFill>
                  <a:schemeClr val="tx1"/>
                </a:solidFill>
              </a:rPr>
              <a:t>Used for long-term investments and infrastructure</a:t>
            </a:r>
          </a:p>
          <a:p>
            <a:pPr marL="342900" indent="-342900">
              <a:buAutoNum type="arabicPeriod"/>
            </a:pPr>
            <a:endParaRPr lang="en-US" sz="1600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Cash Budget</a:t>
            </a:r>
          </a:p>
          <a:p>
            <a:pPr marL="879475" lvl="3" indent="-342900"/>
            <a:r>
              <a:rPr lang="en-US" sz="1400" dirty="0"/>
              <a:t>Used to account for timing of payments in operating and capital budgets</a:t>
            </a:r>
            <a:endParaRPr lang="en-CA" sz="1400" dirty="0">
              <a:solidFill>
                <a:schemeClr val="tx1"/>
              </a:solidFill>
            </a:endParaRPr>
          </a:p>
        </p:txBody>
      </p:sp>
      <p:pic>
        <p:nvPicPr>
          <p:cNvPr id="6" name="Picture 10" descr="Operational Cost Icon Images, Stock Photos &amp;amp; Vectors | Shutterstock">
            <a:extLst>
              <a:ext uri="{FF2B5EF4-FFF2-40B4-BE49-F238E27FC236}">
                <a16:creationId xmlns:a16="http://schemas.microsoft.com/office/drawing/2014/main" id="{5E7C337B-0F25-4AF6-8139-0980B4F095B0}"/>
              </a:ext>
            </a:extLst>
          </p:cNvPr>
          <p:cNvPicPr>
            <a:picLocks noGrp="1" noChangeAspect="1" noChangeArrowheads="1"/>
          </p:cNvPicPr>
          <p:nvPr>
            <p:ph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66" b="8666"/>
          <a:stretch>
            <a:fillRect/>
          </a:stretch>
        </p:blipFill>
        <p:spPr bwMode="auto">
          <a:xfrm>
            <a:off x="7155171" y="224666"/>
            <a:ext cx="1282247" cy="114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apital Budget Icons - Download Free Vector Icons | Noun Project">
            <a:extLst>
              <a:ext uri="{FF2B5EF4-FFF2-40B4-BE49-F238E27FC236}">
                <a16:creationId xmlns:a16="http://schemas.microsoft.com/office/drawing/2014/main" id="{8028C1BC-F31F-401F-8D2D-F0BF2183C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31" b="5531"/>
          <a:stretch>
            <a:fillRect/>
          </a:stretch>
        </p:blipFill>
        <p:spPr bwMode="auto">
          <a:xfrm>
            <a:off x="7155172" y="1779988"/>
            <a:ext cx="1282248" cy="1141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Budget Icon Vector Images (over 27,000)">
            <a:extLst>
              <a:ext uri="{FF2B5EF4-FFF2-40B4-BE49-F238E27FC236}">
                <a16:creationId xmlns:a16="http://schemas.microsoft.com/office/drawing/2014/main" id="{E4968CCD-BA44-4ECD-8BCA-A4940E1C8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23" b="7623"/>
          <a:stretch>
            <a:fillRect/>
          </a:stretch>
        </p:blipFill>
        <p:spPr bwMode="auto">
          <a:xfrm>
            <a:off x="7155172" y="3334834"/>
            <a:ext cx="1282247" cy="1141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5819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A6006FD-77CA-4C01-B949-667C3E12AE4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Review the previous period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999301-8EC7-4E9E-A465-97D755C3FCA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/>
              <a:t>Estimate revenues</a:t>
            </a:r>
            <a:endParaRPr lang="en-C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EB4836-6FDD-4947-95B6-383D12B883D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Set out fixed and variable costs</a:t>
            </a:r>
            <a:endParaRPr lang="en-CA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DA27F5-91A2-4CAD-8F0C-3F4DA38843D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/>
              <a:t>Forecast new spending</a:t>
            </a:r>
            <a:endParaRPr lang="en-CA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5F17CB7-176B-4EDA-852A-8AD54A32DD0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/>
              <a:t>Scrutinize cash flows</a:t>
            </a:r>
            <a:endParaRPr lang="en-CA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CE1EE26-3B6C-4A13-A770-C759666A5D1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Key Steps in the Budget Process</a:t>
            </a:r>
            <a:endParaRPr lang="en-C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969E1C-3470-4AD1-B7EE-82B12D528C27}"/>
              </a:ext>
            </a:extLst>
          </p:cNvPr>
          <p:cNvSpPr txBox="1">
            <a:spLocks/>
          </p:cNvSpPr>
          <p:nvPr/>
        </p:nvSpPr>
        <p:spPr bwMode="gray">
          <a:xfrm>
            <a:off x="666466" y="1402694"/>
            <a:ext cx="1335901" cy="2283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63489" indent="-263489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 3" panose="05040102010807070707" pitchFamily="18" charset="2"/>
              <a:buChar char="u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6575" indent="-273050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03163" indent="-265076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Trebuchet MS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28846" indent="-155820" algn="l" defTabSz="914112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526"/>
              </a:spcAft>
              <a:buFont typeface="Trebuchet MS" pitchFamily="34" charset="0"/>
              <a:buChar char="–"/>
              <a:defRPr lang="en-GB" sz="9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863" indent="-228528" algn="l" defTabSz="9141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20" indent="-228528" algn="l" defTabSz="9141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75" indent="-228528" algn="l" defTabSz="9141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Step 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03D399-69C6-4C8C-A07A-71E152BC1BF0}"/>
              </a:ext>
            </a:extLst>
          </p:cNvPr>
          <p:cNvSpPr txBox="1">
            <a:spLocks/>
          </p:cNvSpPr>
          <p:nvPr/>
        </p:nvSpPr>
        <p:spPr bwMode="gray">
          <a:xfrm>
            <a:off x="2306471" y="1391422"/>
            <a:ext cx="1335901" cy="2283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63489" indent="-263489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 3" panose="05040102010807070707" pitchFamily="18" charset="2"/>
              <a:buChar char="u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6575" indent="-273050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03163" indent="-265076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Trebuchet MS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28846" indent="-155820" algn="l" defTabSz="914112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526"/>
              </a:spcAft>
              <a:buFont typeface="Trebuchet MS" pitchFamily="34" charset="0"/>
              <a:buChar char="–"/>
              <a:defRPr lang="en-GB" sz="9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863" indent="-228528" algn="l" defTabSz="9141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20" indent="-228528" algn="l" defTabSz="9141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75" indent="-228528" algn="l" defTabSz="9141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Step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1E5FA4-231A-486D-96A8-77C442F810EE}"/>
              </a:ext>
            </a:extLst>
          </p:cNvPr>
          <p:cNvSpPr txBox="1">
            <a:spLocks/>
          </p:cNvSpPr>
          <p:nvPr/>
        </p:nvSpPr>
        <p:spPr bwMode="gray">
          <a:xfrm>
            <a:off x="4013864" y="1391422"/>
            <a:ext cx="1335901" cy="2283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63489" indent="-263489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 3" panose="05040102010807070707" pitchFamily="18" charset="2"/>
              <a:buChar char="u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6575" indent="-273050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03163" indent="-265076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Trebuchet MS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28846" indent="-155820" algn="l" defTabSz="914112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526"/>
              </a:spcAft>
              <a:buFont typeface="Trebuchet MS" pitchFamily="34" charset="0"/>
              <a:buChar char="–"/>
              <a:defRPr lang="en-GB" sz="9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863" indent="-228528" algn="l" defTabSz="9141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20" indent="-228528" algn="l" defTabSz="9141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75" indent="-228528" algn="l" defTabSz="9141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Step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2B7846-49AE-46D7-ADB2-1547BB7B8AF5}"/>
              </a:ext>
            </a:extLst>
          </p:cNvPr>
          <p:cNvSpPr txBox="1">
            <a:spLocks/>
          </p:cNvSpPr>
          <p:nvPr/>
        </p:nvSpPr>
        <p:spPr bwMode="gray">
          <a:xfrm>
            <a:off x="5650811" y="1391422"/>
            <a:ext cx="1335901" cy="2283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63489" indent="-263489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 3" panose="05040102010807070707" pitchFamily="18" charset="2"/>
              <a:buChar char="u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6575" indent="-273050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03163" indent="-265076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Trebuchet MS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28846" indent="-155820" algn="l" defTabSz="914112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526"/>
              </a:spcAft>
              <a:buFont typeface="Trebuchet MS" pitchFamily="34" charset="0"/>
              <a:buChar char="–"/>
              <a:defRPr lang="en-GB" sz="9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863" indent="-228528" algn="l" defTabSz="9141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20" indent="-228528" algn="l" defTabSz="9141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75" indent="-228528" algn="l" defTabSz="9141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Step 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71490C-E8A2-4090-AD66-A95C47F0F129}"/>
              </a:ext>
            </a:extLst>
          </p:cNvPr>
          <p:cNvSpPr txBox="1">
            <a:spLocks/>
          </p:cNvSpPr>
          <p:nvPr/>
        </p:nvSpPr>
        <p:spPr bwMode="gray">
          <a:xfrm>
            <a:off x="7352232" y="1391421"/>
            <a:ext cx="1335901" cy="2283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63489" indent="-263489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Pct val="90000"/>
              <a:buFont typeface="Wingdings 3" panose="05040102010807070707" pitchFamily="18" charset="2"/>
              <a:buChar char="u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6575" indent="-273050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03163" indent="-265076" algn="l" defTabSz="914112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Trebuchet MS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28846" indent="-155820" algn="l" defTabSz="914112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526"/>
              </a:spcAft>
              <a:buFont typeface="Trebuchet MS" pitchFamily="34" charset="0"/>
              <a:buChar char="–"/>
              <a:defRPr lang="en-GB" sz="9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863" indent="-228528" algn="l" defTabSz="9141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20" indent="-228528" algn="l" defTabSz="9141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75" indent="-228528" algn="l" defTabSz="9141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Step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E6177A-0516-43FB-94AD-73CDE1C56377}"/>
              </a:ext>
            </a:extLst>
          </p:cNvPr>
          <p:cNvSpPr txBox="1"/>
          <p:nvPr/>
        </p:nvSpPr>
        <p:spPr>
          <a:xfrm>
            <a:off x="323850" y="3143160"/>
            <a:ext cx="8279551" cy="369332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accent3"/>
                </a:solidFill>
              </a:rPr>
              <a:t>Ask questions at each step of the process</a:t>
            </a:r>
            <a:endParaRPr lang="en-CA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2693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14834E-54A2-465F-8D84-3A6302F174A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23850" y="917310"/>
            <a:ext cx="5217634" cy="292321"/>
          </a:xfrm>
        </p:spPr>
        <p:txBody>
          <a:bodyPr>
            <a:normAutofit/>
          </a:bodyPr>
          <a:lstStyle/>
          <a:p>
            <a:r>
              <a:rPr lang="en-US" dirty="0"/>
              <a:t>Step 1: Review the previous period</a:t>
            </a:r>
            <a:endParaRPr lang="en-CA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C472BDE-14F0-4624-985A-15FCFADF00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850" y="539527"/>
            <a:ext cx="5217634" cy="431800"/>
          </a:xfrm>
        </p:spPr>
        <p:txBody>
          <a:bodyPr>
            <a:normAutofit/>
          </a:bodyPr>
          <a:lstStyle/>
          <a:p>
            <a:r>
              <a:rPr lang="en-US" dirty="0"/>
              <a:t>Key Steps in the Budget Process</a:t>
            </a:r>
            <a:endParaRPr lang="en-CA" dirty="0"/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53B263E3-30AE-4627-9D1E-6391BDE8963E}"/>
              </a:ext>
            </a:extLst>
          </p:cNvPr>
          <p:cNvPicPr>
            <a:picLocks noGrp="1" noChangeAspect="1"/>
          </p:cNvPicPr>
          <p:nvPr>
            <p:ph sz="quarter" idx="18"/>
          </p:nvPr>
        </p:nvPicPr>
        <p:blipFill>
          <a:blip r:embed="rId3"/>
          <a:stretch>
            <a:fillRect/>
          </a:stretch>
        </p:blipFill>
        <p:spPr>
          <a:xfrm>
            <a:off x="323371" y="1273523"/>
            <a:ext cx="5472884" cy="1361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0DEA49-2FF5-4236-B133-6720B2495D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" y="2699026"/>
            <a:ext cx="5472405" cy="1907750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ACDBF81-6049-4D01-9542-6BAD37132084}"/>
              </a:ext>
            </a:extLst>
          </p:cNvPr>
          <p:cNvCxnSpPr/>
          <p:nvPr/>
        </p:nvCxnSpPr>
        <p:spPr>
          <a:xfrm>
            <a:off x="5796255" y="4226218"/>
            <a:ext cx="95032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73EC821-5F3C-4F29-B071-E6D8B474E006}"/>
              </a:ext>
            </a:extLst>
          </p:cNvPr>
          <p:cNvCxnSpPr/>
          <p:nvPr/>
        </p:nvCxnSpPr>
        <p:spPr>
          <a:xfrm>
            <a:off x="5796254" y="3187593"/>
            <a:ext cx="95032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85C933E3-C1D1-47A7-B75C-F568D040D028}"/>
              </a:ext>
            </a:extLst>
          </p:cNvPr>
          <p:cNvCxnSpPr/>
          <p:nvPr/>
        </p:nvCxnSpPr>
        <p:spPr>
          <a:xfrm>
            <a:off x="5796253" y="2056759"/>
            <a:ext cx="95032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85F99878-9C1C-4D5B-A275-08EF8EE83432}"/>
              </a:ext>
            </a:extLst>
          </p:cNvPr>
          <p:cNvCxnSpPr/>
          <p:nvPr/>
        </p:nvCxnSpPr>
        <p:spPr>
          <a:xfrm>
            <a:off x="5796252" y="1771169"/>
            <a:ext cx="95032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18DD9A82-5721-4046-AFF5-6D3072DE610D}"/>
              </a:ext>
            </a:extLst>
          </p:cNvPr>
          <p:cNvSpPr txBox="1"/>
          <p:nvPr/>
        </p:nvSpPr>
        <p:spPr>
          <a:xfrm>
            <a:off x="6746582" y="1632670"/>
            <a:ext cx="20740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New COVID grant?</a:t>
            </a:r>
            <a:endParaRPr lang="en-CA" sz="12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B42F8C4-B59E-47DF-A199-8B7EF8835D2F}"/>
              </a:ext>
            </a:extLst>
          </p:cNvPr>
          <p:cNvSpPr txBox="1"/>
          <p:nvPr/>
        </p:nvSpPr>
        <p:spPr>
          <a:xfrm>
            <a:off x="6746579" y="1918259"/>
            <a:ext cx="21592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Extension of payment dates?</a:t>
            </a:r>
            <a:endParaRPr lang="en-CA" sz="12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C5B04F-2ADC-46F7-BCCC-8DF2D8A8C5B8}"/>
              </a:ext>
            </a:extLst>
          </p:cNvPr>
          <p:cNvSpPr txBox="1"/>
          <p:nvPr/>
        </p:nvSpPr>
        <p:spPr>
          <a:xfrm>
            <a:off x="6746582" y="3045530"/>
            <a:ext cx="21592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Closure of services?</a:t>
            </a:r>
            <a:endParaRPr lang="en-CA" sz="12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D2460C5-D200-4725-8104-3578102408E2}"/>
              </a:ext>
            </a:extLst>
          </p:cNvPr>
          <p:cNvSpPr txBox="1"/>
          <p:nvPr/>
        </p:nvSpPr>
        <p:spPr>
          <a:xfrm>
            <a:off x="6746582" y="4087718"/>
            <a:ext cx="2159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Extreme weather events? </a:t>
            </a:r>
          </a:p>
          <a:p>
            <a:r>
              <a:rPr lang="en-US" sz="1200" dirty="0"/>
              <a:t>Impact on overtime?</a:t>
            </a:r>
            <a:endParaRPr lang="en-CA" sz="1200" dirty="0"/>
          </a:p>
        </p:txBody>
      </p:sp>
    </p:spTree>
    <p:extLst>
      <p:ext uri="{BB962C8B-B14F-4D97-AF65-F5344CB8AC3E}">
        <p14:creationId xmlns:p14="http://schemas.microsoft.com/office/powerpoint/2010/main" val="4154309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C472BDE-14F0-4624-985A-15FCFADF00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Key Steps in the Budget Process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14834E-54A2-465F-8D84-3A6302F174A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Step 2: Estimate revenues</a:t>
            </a:r>
            <a:endParaRPr lang="en-CA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743DA69-EA95-4A5E-81C6-F5A39F09D0CF}"/>
              </a:ext>
            </a:extLst>
          </p:cNvPr>
          <p:cNvPicPr>
            <a:picLocks noGrp="1" noChangeAspect="1"/>
          </p:cNvPicPr>
          <p:nvPr>
            <p:ph sz="quarter" idx="20"/>
          </p:nvPr>
        </p:nvPicPr>
        <p:blipFill>
          <a:blip r:embed="rId3"/>
          <a:stretch>
            <a:fillRect/>
          </a:stretch>
        </p:blipFill>
        <p:spPr>
          <a:xfrm>
            <a:off x="323851" y="1311275"/>
            <a:ext cx="4132263" cy="1528571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C9E534F-7C14-402C-88C9-D0A652DD10D0}"/>
              </a:ext>
            </a:extLst>
          </p:cNvPr>
          <p:cNvSpPr>
            <a:spLocks noGrp="1"/>
          </p:cNvSpPr>
          <p:nvPr>
            <p:ph sz="quarter" idx="2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Will taxation rates increase? Can a percentage increase be applied?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Have any grants been committed to continue or cease?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Will user fee revenue increase? Can a percentage increase be applied?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Will payment revert to stricter due dates post-COVID?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Are interest rates expected to drop?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Is other revenue expected to be nominal?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Council meetings should discuss these questions prior to the new fiscal year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CA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49C1240-20C6-4D2B-B486-2F9D82463B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853" y="2914842"/>
            <a:ext cx="4156258" cy="15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7752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C472BDE-14F0-4624-985A-15FCFADF00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Key Steps in the Budget Process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14834E-54A2-465F-8D84-3A6302F174A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Step 3: Set out fixed and variable costs</a:t>
            </a:r>
            <a:endParaRPr lang="en-CA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C9E534F-7C14-402C-88C9-D0A652DD10D0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4687887" y="2013455"/>
            <a:ext cx="4132263" cy="2429957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Will there be any new or increased fixed costs?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How will variable costs change?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Are employees receiving a wage increase for inflation?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Will discretionary spending change?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CA" b="0" dirty="0">
              <a:solidFill>
                <a:schemeClr val="tx1"/>
              </a:solidFill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75D71646-D7EF-4DDF-98F7-F1804FAF88C8}"/>
              </a:ext>
            </a:extLst>
          </p:cNvPr>
          <p:cNvPicPr>
            <a:picLocks noGrp="1" noChangeAspect="1"/>
          </p:cNvPicPr>
          <p:nvPr>
            <p:ph sz="quarter" idx="20"/>
          </p:nvPr>
        </p:nvPicPr>
        <p:blipFill>
          <a:blip r:embed="rId3"/>
          <a:stretch>
            <a:fillRect/>
          </a:stretch>
        </p:blipFill>
        <p:spPr>
          <a:xfrm>
            <a:off x="323850" y="2013456"/>
            <a:ext cx="4132263" cy="172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6868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C472BDE-14F0-4624-985A-15FCFADF00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Key Steps in the Budget Process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14834E-54A2-465F-8D84-3A6302F174A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Step 4: Forecast new spending</a:t>
            </a:r>
            <a:endParaRPr lang="en-CA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5F426D0-1E8B-455F-9657-C0A044830297}"/>
              </a:ext>
            </a:extLst>
          </p:cNvPr>
          <p:cNvPicPr>
            <a:picLocks noGrp="1" noChangeAspect="1"/>
          </p:cNvPicPr>
          <p:nvPr>
            <p:ph sz="quarter" idx="20"/>
          </p:nvPr>
        </p:nvPicPr>
        <p:blipFill>
          <a:blip r:embed="rId3"/>
          <a:stretch>
            <a:fillRect/>
          </a:stretch>
        </p:blipFill>
        <p:spPr>
          <a:xfrm>
            <a:off x="323850" y="1905900"/>
            <a:ext cx="4132263" cy="1942888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C9E534F-7C14-402C-88C9-D0A652DD10D0}"/>
              </a:ext>
            </a:extLst>
          </p:cNvPr>
          <p:cNvSpPr>
            <a:spLocks noGrp="1"/>
          </p:cNvSpPr>
          <p:nvPr>
            <p:ph sz="quarter" idx="2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Are there new objectives taking place in the upcoming fiscal year?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Are there irregular expenditures coming up?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Are the previous year’s irregular expenditures expected to become regular?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Is there room from the previous year’s surplus to increase spending?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Will capital expenditures need to be added to the capital budget?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0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These questions will depend on the strategic direction chosen by mayor and council</a:t>
            </a:r>
          </a:p>
          <a:p>
            <a:endParaRPr lang="en-CA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4249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C472BDE-14F0-4624-985A-15FCFADF00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Key Steps in the Budget Process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14834E-54A2-465F-8D84-3A6302F174A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Step 5: Scrutinize cash flows</a:t>
            </a:r>
            <a:endParaRPr lang="en-CA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7374A9DA-2B0F-409E-9D80-149B20EFFAFD}"/>
              </a:ext>
            </a:extLst>
          </p:cNvPr>
          <p:cNvGraphicFramePr>
            <a:graphicFrameLocks noGrp="1"/>
          </p:cNvGraphicFramePr>
          <p:nvPr>
            <p:ph sz="quarter" idx="20"/>
            <p:extLst>
              <p:ext uri="{D42A27DB-BD31-4B8C-83A1-F6EECF244321}">
                <p14:modId xmlns:p14="http://schemas.microsoft.com/office/powerpoint/2010/main" val="85940660"/>
              </p:ext>
            </p:extLst>
          </p:nvPr>
        </p:nvGraphicFramePr>
        <p:xfrm>
          <a:off x="323850" y="1311275"/>
          <a:ext cx="4132263" cy="31321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C9E534F-7C14-402C-88C9-D0A652DD10D0}"/>
              </a:ext>
            </a:extLst>
          </p:cNvPr>
          <p:cNvSpPr>
            <a:spLocks noGrp="1"/>
          </p:cNvSpPr>
          <p:nvPr>
            <p:ph sz="quarter" idx="2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What does the budget look like from a big picture perspective?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Is there a budgeted surplus or deficit?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Are there any indicators that certain parts of the budget should be investigated?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Does the budget appear realistic, for all departments and service lines?</a:t>
            </a:r>
            <a:endParaRPr lang="en-CA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2542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7EA9406-D94C-457B-9B9A-D312153A4D5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Types of Financial Statements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D4849B-0683-4FC3-BB78-2D0D5FF0BBB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to Interpret Financial Statements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6A376B-6323-44EB-A9F5-FE833AF57084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US" dirty="0"/>
              <a:t>Audit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0" dirty="0"/>
              <a:t>Reasonable assurance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0" dirty="0"/>
              <a:t>Opinion issued</a:t>
            </a:r>
          </a:p>
          <a:p>
            <a:endParaRPr lang="en-US" dirty="0"/>
          </a:p>
          <a:p>
            <a:r>
              <a:rPr lang="en-US" dirty="0"/>
              <a:t>Review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0" dirty="0"/>
              <a:t>Limited assurance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0" dirty="0"/>
              <a:t>Conclusion issued</a:t>
            </a:r>
          </a:p>
          <a:p>
            <a:endParaRPr lang="en-US" dirty="0"/>
          </a:p>
          <a:p>
            <a:r>
              <a:rPr lang="en-US" dirty="0"/>
              <a:t>Compilation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0" dirty="0"/>
              <a:t>No assurance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0" dirty="0"/>
              <a:t>No opinion or conclusion</a:t>
            </a:r>
            <a:endParaRPr lang="en-CA" sz="1600" b="0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4D3AD8EB-72A6-45DC-ACDC-0BC7370CC1A8}"/>
              </a:ext>
            </a:extLst>
          </p:cNvPr>
          <p:cNvGraphicFramePr>
            <a:graphicFrameLocks noGrp="1"/>
          </p:cNvGraphicFramePr>
          <p:nvPr>
            <p:ph sz="quarter" idx="18"/>
            <p:extLst>
              <p:ext uri="{D42A27DB-BD31-4B8C-83A1-F6EECF244321}">
                <p14:modId xmlns:p14="http://schemas.microsoft.com/office/powerpoint/2010/main" val="2618791501"/>
              </p:ext>
            </p:extLst>
          </p:nvPr>
        </p:nvGraphicFramePr>
        <p:xfrm>
          <a:off x="323850" y="1360488"/>
          <a:ext cx="5218113" cy="3086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207915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8C47822C-059A-4779-9D6F-F16F733BCD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692" y="122945"/>
            <a:ext cx="4071009" cy="469782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0BD8F73-6D30-465B-9CFE-A072AE897E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4467" y="68662"/>
            <a:ext cx="3874750" cy="507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6704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21C40F0-F6F6-42F5-B76E-BFFA14E2F742}"/>
              </a:ext>
            </a:extLst>
          </p:cNvPr>
          <p:cNvPicPr>
            <a:picLocks noGrp="1" noChangeAspect="1"/>
          </p:cNvPicPr>
          <p:nvPr>
            <p:ph sz="quarter" idx="20"/>
          </p:nvPr>
        </p:nvPicPr>
        <p:blipFill>
          <a:blip r:embed="rId3"/>
          <a:stretch>
            <a:fillRect/>
          </a:stretch>
        </p:blipFill>
        <p:spPr>
          <a:xfrm>
            <a:off x="2736822" y="202317"/>
            <a:ext cx="3670355" cy="473886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BABE38F-9DCD-4C69-8844-61386200C9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3515" y="0"/>
            <a:ext cx="457697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0294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A78F8B-2D35-4D1B-9C32-986F66D535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5996" y="595036"/>
            <a:ext cx="5792008" cy="395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7062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73C6C32-D68A-4097-ACB0-A4DC4B0906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to Interpret Financial Statements	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A60E4-EEBD-498B-82AA-2FEFE6726E5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Statement of Financial Position</a:t>
            </a:r>
            <a:endParaRPr lang="en-CA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18262CE-C044-43D5-9F2D-D23D17B694E5}"/>
              </a:ext>
            </a:extLst>
          </p:cNvPr>
          <p:cNvPicPr>
            <a:picLocks noGrp="1" noChangeAspect="1"/>
          </p:cNvPicPr>
          <p:nvPr>
            <p:ph sz="quarter" idx="19"/>
          </p:nvPr>
        </p:nvPicPr>
        <p:blipFill>
          <a:blip r:embed="rId3"/>
          <a:stretch>
            <a:fillRect/>
          </a:stretch>
        </p:blipFill>
        <p:spPr>
          <a:xfrm>
            <a:off x="323850" y="1209631"/>
            <a:ext cx="4259786" cy="33943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A5A006-861E-4B85-93C0-019B174E14D9}"/>
              </a:ext>
            </a:extLst>
          </p:cNvPr>
          <p:cNvSpPr txBox="1"/>
          <p:nvPr/>
        </p:nvSpPr>
        <p:spPr>
          <a:xfrm>
            <a:off x="4802521" y="1209631"/>
            <a:ext cx="401762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 dirty="0"/>
              <a:t>Financial Assets: </a:t>
            </a:r>
            <a:r>
              <a:rPr lang="en-US" sz="1400" dirty="0"/>
              <a:t>financial assets that the organization </a:t>
            </a:r>
            <a:r>
              <a:rPr lang="en-US" sz="1400" u="sng" dirty="0"/>
              <a:t>controls</a:t>
            </a:r>
          </a:p>
          <a:p>
            <a:pPr marL="742805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Cash, accounts receivable, inventory held for resale</a:t>
            </a:r>
          </a:p>
          <a:p>
            <a:pPr lvl="1"/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 dirty="0"/>
              <a:t>Non-Financial Assets: </a:t>
            </a:r>
            <a:r>
              <a:rPr lang="en-US" sz="1400" dirty="0"/>
              <a:t>assets that will be used up when providing </a:t>
            </a:r>
            <a:r>
              <a:rPr lang="en-US" sz="1400" u="sng" dirty="0"/>
              <a:t>future</a:t>
            </a:r>
            <a:r>
              <a:rPr lang="en-US" sz="1400" dirty="0"/>
              <a:t> services to the public</a:t>
            </a:r>
          </a:p>
          <a:p>
            <a:pPr marL="742805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Self insuring fund, inventory held for use, capital assets</a:t>
            </a:r>
          </a:p>
          <a:p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 dirty="0"/>
              <a:t>Liabilities: </a:t>
            </a:r>
            <a:r>
              <a:rPr lang="en-US" sz="1400" dirty="0"/>
              <a:t>existing financial obligations which will lead to use of financial assets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 dirty="0"/>
              <a:t>Surplus: </a:t>
            </a:r>
            <a:r>
              <a:rPr lang="en-US" sz="1400" dirty="0"/>
              <a:t>net economic resources from all years of operation to date</a:t>
            </a:r>
            <a:endParaRPr lang="en-US" sz="1400" b="1" dirty="0"/>
          </a:p>
          <a:p>
            <a:endParaRPr lang="en-US" sz="1400" dirty="0"/>
          </a:p>
          <a:p>
            <a:pPr marL="742805" lvl="1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553117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73C6C32-D68A-4097-ACB0-A4DC4B0906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to Interpret Financial Statements	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A60E4-EEBD-498B-82AA-2FEFE6726E5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Statement of Financial Position</a:t>
            </a:r>
            <a:endParaRPr lang="en-CA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18262CE-C044-43D5-9F2D-D23D17B694E5}"/>
              </a:ext>
            </a:extLst>
          </p:cNvPr>
          <p:cNvPicPr>
            <a:picLocks noGrp="1" noChangeAspect="1"/>
          </p:cNvPicPr>
          <p:nvPr>
            <p:ph sz="quarter" idx="19"/>
          </p:nvPr>
        </p:nvPicPr>
        <p:blipFill>
          <a:blip r:embed="rId3"/>
          <a:stretch>
            <a:fillRect/>
          </a:stretch>
        </p:blipFill>
        <p:spPr>
          <a:xfrm>
            <a:off x="323850" y="1209631"/>
            <a:ext cx="4259786" cy="33943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A5A006-861E-4B85-93C0-019B174E14D9}"/>
              </a:ext>
            </a:extLst>
          </p:cNvPr>
          <p:cNvSpPr txBox="1"/>
          <p:nvPr/>
        </p:nvSpPr>
        <p:spPr>
          <a:xfrm>
            <a:off x="4802521" y="1209631"/>
            <a:ext cx="401762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Is the net financial assets figure increasing?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Is the accumulated surplus increasing?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Has the capital asset expenditure been sufficient?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Are there any “red flags”?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Are there any covenant requirements from the bank or funders?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Does the municipality have sufficient working capital?</a:t>
            </a:r>
          </a:p>
          <a:p>
            <a:endParaRPr lang="en-US" sz="1400" dirty="0"/>
          </a:p>
          <a:p>
            <a:pPr marL="742805" lvl="1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279527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73C6C32-D68A-4097-ACB0-A4DC4B0906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to Interpret Financial Statements	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A60E4-EEBD-498B-82AA-2FEFE6726E5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Statement of Operations and Accumulated Surplus</a:t>
            </a:r>
            <a:endParaRPr lang="en-C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BBE2EF-E509-416E-8897-2DCC019418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1143215"/>
            <a:ext cx="3807645" cy="367755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83CCF1D-E377-4E9C-8415-4AD6EB3476B1}"/>
              </a:ext>
            </a:extLst>
          </p:cNvPr>
          <p:cNvSpPr txBox="1"/>
          <p:nvPr/>
        </p:nvSpPr>
        <p:spPr>
          <a:xfrm>
            <a:off x="4802521" y="1209631"/>
            <a:ext cx="401762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Annual Surplus: presents whether the revenues earned in the year were sufficient to cover the expenses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Important to review:</a:t>
            </a:r>
          </a:p>
          <a:p>
            <a:pPr marL="799955" lvl="1" indent="-342900">
              <a:buFont typeface="+mj-lt"/>
              <a:buAutoNum type="arabicPeriod"/>
            </a:pPr>
            <a:r>
              <a:rPr lang="en-US" sz="1400" dirty="0"/>
              <a:t>Trends of annual surplus</a:t>
            </a:r>
          </a:p>
          <a:p>
            <a:pPr marL="799955" lvl="1" indent="-342900">
              <a:buFont typeface="+mj-lt"/>
              <a:buAutoNum type="arabicPeriod"/>
            </a:pPr>
            <a:r>
              <a:rPr lang="en-US" sz="1400" dirty="0"/>
              <a:t>How dependent the organization is on grant and transfer revenue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Budget to Actual Results: presents how well the budgeted plan was executed during the year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For a breakdown of each expense line item, a financial statement note is prepared</a:t>
            </a:r>
          </a:p>
          <a:p>
            <a:pPr marL="742805" lvl="1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018183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73C6C32-D68A-4097-ACB0-A4DC4B0906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to Interpret Financial Statements	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A60E4-EEBD-498B-82AA-2FEFE6726E5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Statement of Changes in Net Financial Assets</a:t>
            </a:r>
            <a:endParaRPr lang="en-CA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B03945-D5CF-430A-B25D-0F72569009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1209631"/>
            <a:ext cx="4700820" cy="33943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B9AB275-F37D-41C2-A64E-275339F7C4BA}"/>
              </a:ext>
            </a:extLst>
          </p:cNvPr>
          <p:cNvSpPr txBox="1"/>
          <p:nvPr/>
        </p:nvSpPr>
        <p:spPr>
          <a:xfrm>
            <a:off x="5024670" y="1209631"/>
            <a:ext cx="379548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Separates the change in total annual surplus from the change in net financial assets</a:t>
            </a:r>
          </a:p>
          <a:p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Identifies capital asset purchases</a:t>
            </a:r>
          </a:p>
          <a:p>
            <a:endParaRPr lang="en-US" sz="1400" dirty="0"/>
          </a:p>
          <a:p>
            <a:pPr marL="742805" lvl="1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831988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73C6C32-D68A-4097-ACB0-A4DC4B0906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to Interpret Financial Statements	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A60E4-EEBD-498B-82AA-2FEFE6726E5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Statement of Cash Flows</a:t>
            </a:r>
            <a:endParaRPr lang="en-C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FBA07D-A5FF-45DC-93AF-60345EDA02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1209631"/>
            <a:ext cx="3877355" cy="34637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B159F94-2001-4C9D-9F6E-61F7E1BF3185}"/>
              </a:ext>
            </a:extLst>
          </p:cNvPr>
          <p:cNvSpPr txBox="1"/>
          <p:nvPr/>
        </p:nvSpPr>
        <p:spPr>
          <a:xfrm>
            <a:off x="4802521" y="1209631"/>
            <a:ext cx="401762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805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Provides detailed information on </a:t>
            </a:r>
            <a:r>
              <a:rPr lang="en-US" sz="1400" u="sng" dirty="0"/>
              <a:t>cash </a:t>
            </a:r>
            <a:r>
              <a:rPr lang="en-US" sz="1400" dirty="0"/>
              <a:t>transactions that are not included in the Statement of Operations</a:t>
            </a:r>
          </a:p>
          <a:p>
            <a:pPr marL="742805" lvl="1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742805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Identifies where cash was actually spent/received, which differs from accounting standards for net income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601409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3F44618-1C3A-4477-A0EC-3EA9B22FADA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to Interpret Financial Statements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F55841-D457-4F3C-B752-D4520C957C3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Notes to Financial Statements</a:t>
            </a:r>
            <a:endParaRPr lang="en-CA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48312AB-F205-4085-9C1B-25A2C816D12E}"/>
              </a:ext>
            </a:extLst>
          </p:cNvPr>
          <p:cNvPicPr>
            <a:picLocks noGrp="1" noChangeAspect="1"/>
          </p:cNvPicPr>
          <p:nvPr>
            <p:ph sz="quarter" idx="20"/>
          </p:nvPr>
        </p:nvPicPr>
        <p:blipFill>
          <a:blip r:embed="rId3"/>
          <a:stretch>
            <a:fillRect/>
          </a:stretch>
        </p:blipFill>
        <p:spPr>
          <a:xfrm>
            <a:off x="323850" y="1488189"/>
            <a:ext cx="4132263" cy="27783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94B1ED8-C85A-4CAA-9A36-8840F446326C}"/>
              </a:ext>
            </a:extLst>
          </p:cNvPr>
          <p:cNvSpPr txBox="1"/>
          <p:nvPr/>
        </p:nvSpPr>
        <p:spPr>
          <a:xfrm>
            <a:off x="4802521" y="1488189"/>
            <a:ext cx="4017629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805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Notes provide written detail over the figures in the financial statements</a:t>
            </a:r>
          </a:p>
          <a:p>
            <a:pPr marL="742805" lvl="1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742805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Typically will describe details for: </a:t>
            </a:r>
          </a:p>
          <a:p>
            <a:pPr marL="1199862" lvl="2" indent="-285750">
              <a:buFont typeface="Arial" panose="020B0604020202020204" pitchFamily="34" charset="0"/>
              <a:buChar char="•"/>
            </a:pPr>
            <a:r>
              <a:rPr lang="en-US" sz="1400" dirty="0"/>
              <a:t>Basis of accounting</a:t>
            </a:r>
          </a:p>
          <a:p>
            <a:pPr marL="1199862" lvl="2" indent="-285750">
              <a:buFont typeface="Arial" panose="020B0604020202020204" pitchFamily="34" charset="0"/>
              <a:buChar char="•"/>
            </a:pPr>
            <a:r>
              <a:rPr lang="en-US" sz="1400" dirty="0"/>
              <a:t>Related parties</a:t>
            </a:r>
          </a:p>
          <a:p>
            <a:pPr marL="1199862" lvl="2" indent="-285750">
              <a:buFont typeface="Arial" panose="020B0604020202020204" pitchFamily="34" charset="0"/>
              <a:buChar char="•"/>
            </a:pPr>
            <a:r>
              <a:rPr lang="en-US" sz="1400" dirty="0"/>
              <a:t>Capital assets</a:t>
            </a:r>
          </a:p>
          <a:p>
            <a:pPr marL="1199862" lvl="2" indent="-285750">
              <a:buFont typeface="Arial" panose="020B0604020202020204" pitchFamily="34" charset="0"/>
              <a:buChar char="•"/>
            </a:pPr>
            <a:r>
              <a:rPr lang="en-US" sz="1400" dirty="0"/>
              <a:t>Budget</a:t>
            </a:r>
          </a:p>
          <a:p>
            <a:pPr marL="1199862" lvl="2" indent="-285750">
              <a:buFont typeface="Arial" panose="020B0604020202020204" pitchFamily="34" charset="0"/>
              <a:buChar char="•"/>
            </a:pPr>
            <a:r>
              <a:rPr lang="en-US" sz="1400" dirty="0"/>
              <a:t>Unusual events/activities</a:t>
            </a:r>
          </a:p>
          <a:p>
            <a:pPr marL="1199862" lvl="2" indent="-285750">
              <a:buFont typeface="Arial" panose="020B0604020202020204" pitchFamily="34" charset="0"/>
              <a:buChar char="•"/>
            </a:pPr>
            <a:r>
              <a:rPr lang="en-US" sz="1400" dirty="0"/>
              <a:t>Segment information</a:t>
            </a:r>
          </a:p>
          <a:p>
            <a:pPr marL="1199862" lvl="2" indent="-285750">
              <a:buFont typeface="Arial" panose="020B0604020202020204" pitchFamily="34" charset="0"/>
              <a:buChar char="•"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8754796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2D56BD-BFF3-417C-88D6-1788F06C91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Role and Importance of Audit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C60205-C9BB-4E42-8729-173186A2C8A2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23850" y="1135684"/>
            <a:ext cx="8820150" cy="3302034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What is an audit?</a:t>
            </a:r>
          </a:p>
          <a:p>
            <a:pPr marL="549239" lvl="2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600" b="0" dirty="0">
                <a:solidFill>
                  <a:schemeClr val="tx1"/>
                </a:solidFill>
              </a:rPr>
              <a:t>An examination of financial statements to ensure:</a:t>
            </a:r>
          </a:p>
          <a:p>
            <a:pPr marL="1146063" lvl="4" indent="-342900">
              <a:buClr>
                <a:schemeClr val="tx1"/>
              </a:buClr>
              <a:buFont typeface="+mj-lt"/>
              <a:buAutoNum type="arabicPeriod"/>
            </a:pPr>
            <a:r>
              <a:rPr lang="en-US" sz="1600" b="0" dirty="0">
                <a:solidFill>
                  <a:schemeClr val="tx1"/>
                </a:solidFill>
              </a:rPr>
              <a:t>Accurate and fair presentation in all material respects</a:t>
            </a:r>
          </a:p>
          <a:p>
            <a:pPr marL="1146063" lvl="4" indent="-342900">
              <a:buClr>
                <a:schemeClr val="tx1"/>
              </a:buClr>
              <a:buFont typeface="+mj-lt"/>
              <a:buAutoNum type="arabicPeriod"/>
            </a:pPr>
            <a:r>
              <a:rPr lang="en-US" sz="1600" dirty="0"/>
              <a:t>Compliance with relevant accounting standards</a:t>
            </a:r>
            <a:endParaRPr lang="en-US" sz="1600" b="0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28" name="Picture 4" descr="Generally Accepted Accounting Principles (GAAP): A Guide for 2020 | NetSuite">
            <a:extLst>
              <a:ext uri="{FF2B5EF4-FFF2-40B4-BE49-F238E27FC236}">
                <a16:creationId xmlns:a16="http://schemas.microsoft.com/office/drawing/2014/main" id="{6159C0D7-1A3A-4A86-97E6-DC868210AEC0}"/>
              </a:ext>
            </a:extLst>
          </p:cNvPr>
          <p:cNvPicPr>
            <a:picLocks noGrp="1" noChangeAspect="1" noChangeArrowheads="1"/>
          </p:cNvPicPr>
          <p:nvPr>
            <p:ph type="pic" sz="quarter" idx="1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30" r="1"/>
          <a:stretch/>
        </p:blipFill>
        <p:spPr bwMode="auto">
          <a:xfrm>
            <a:off x="2559629" y="2676697"/>
            <a:ext cx="4024742" cy="210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1498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1B34A7-4BEC-4DFE-9CC2-4667A03E22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Role and Importance of Audit</a:t>
            </a:r>
            <a:endParaRPr lang="en-CA" dirty="0"/>
          </a:p>
          <a:p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D1A122-574D-4DC5-A2ED-70E7A7581C8D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562165" y="527359"/>
            <a:ext cx="2343630" cy="3944755"/>
          </a:xfrm>
        </p:spPr>
        <p:txBody>
          <a:bodyPr/>
          <a:lstStyle/>
          <a:p>
            <a:r>
              <a:rPr lang="en-US" dirty="0"/>
              <a:t>Existence</a:t>
            </a:r>
          </a:p>
          <a:p>
            <a:r>
              <a:rPr lang="en-US" dirty="0"/>
              <a:t>Occurrence</a:t>
            </a:r>
          </a:p>
          <a:p>
            <a:r>
              <a:rPr lang="en-US" dirty="0"/>
              <a:t>Completeness</a:t>
            </a:r>
          </a:p>
          <a:p>
            <a:r>
              <a:rPr lang="en-US" dirty="0"/>
              <a:t>Accuracy</a:t>
            </a:r>
          </a:p>
          <a:p>
            <a:r>
              <a:rPr lang="en-US" dirty="0"/>
              <a:t>Valuation</a:t>
            </a:r>
          </a:p>
          <a:p>
            <a:r>
              <a:rPr lang="en-US" dirty="0"/>
              <a:t>Rights and obligations</a:t>
            </a:r>
          </a:p>
          <a:p>
            <a:r>
              <a:rPr lang="en-US" dirty="0"/>
              <a:t>Cut-off</a:t>
            </a:r>
          </a:p>
          <a:p>
            <a:r>
              <a:rPr lang="en-US" dirty="0"/>
              <a:t>Classification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CEA016B-0020-49E9-8FA5-92DCB8C3CFB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23851" y="1205345"/>
            <a:ext cx="5217634" cy="3241981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What does the auditor do?</a:t>
            </a:r>
          </a:p>
          <a:p>
            <a:pPr marL="549239" lvl="2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/>
              <a:t>Gain an understanding of the organization</a:t>
            </a:r>
          </a:p>
          <a:p>
            <a:pPr marL="549239" lvl="2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Prepare risk assessment</a:t>
            </a:r>
          </a:p>
          <a:p>
            <a:pPr marL="549239" lvl="2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/>
              <a:t>Prepare an audit plan to address the risks</a:t>
            </a:r>
          </a:p>
          <a:p>
            <a:pPr marL="549239" lvl="2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/>
              <a:t>Perform audit testing to gain assurance</a:t>
            </a:r>
          </a:p>
          <a:p>
            <a:pPr marL="549239" lvl="2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chemeClr val="tx1"/>
                </a:solidFill>
              </a:rPr>
              <a:t>Report on audit findings</a:t>
            </a:r>
          </a:p>
          <a:p>
            <a:pPr marL="549239" lvl="2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/>
              <a:t>Identify potential efficiency points</a:t>
            </a:r>
            <a:endParaRPr lang="en-CA" b="0" dirty="0">
              <a:solidFill>
                <a:schemeClr val="tx1"/>
              </a:solidFill>
            </a:endParaRPr>
          </a:p>
        </p:txBody>
      </p:sp>
      <p:pic>
        <p:nvPicPr>
          <p:cNvPr id="7" name="Graphic 6" descr="Checkmark">
            <a:extLst>
              <a:ext uri="{FF2B5EF4-FFF2-40B4-BE49-F238E27FC236}">
                <a16:creationId xmlns:a16="http://schemas.microsoft.com/office/drawing/2014/main" id="{2DBCE9B4-49BA-4FC0-BCD7-05C03F246B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4405" y="527359"/>
            <a:ext cx="287101" cy="287101"/>
          </a:xfrm>
          <a:prstGeom prst="rect">
            <a:avLst/>
          </a:prstGeom>
        </p:spPr>
      </p:pic>
      <p:pic>
        <p:nvPicPr>
          <p:cNvPr id="15" name="Graphic 14" descr="Checkmark">
            <a:extLst>
              <a:ext uri="{FF2B5EF4-FFF2-40B4-BE49-F238E27FC236}">
                <a16:creationId xmlns:a16="http://schemas.microsoft.com/office/drawing/2014/main" id="{4AA4970B-2DB4-475E-A690-2EF2A1B007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4404" y="918244"/>
            <a:ext cx="287101" cy="287101"/>
          </a:xfrm>
          <a:prstGeom prst="rect">
            <a:avLst/>
          </a:prstGeom>
        </p:spPr>
      </p:pic>
      <p:pic>
        <p:nvPicPr>
          <p:cNvPr id="16" name="Graphic 15" descr="Checkmark">
            <a:extLst>
              <a:ext uri="{FF2B5EF4-FFF2-40B4-BE49-F238E27FC236}">
                <a16:creationId xmlns:a16="http://schemas.microsoft.com/office/drawing/2014/main" id="{18B6B2DF-CBBE-4DBD-9ECD-0608153E46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23251" y="1261661"/>
            <a:ext cx="287101" cy="287101"/>
          </a:xfrm>
          <a:prstGeom prst="rect">
            <a:avLst/>
          </a:prstGeom>
        </p:spPr>
      </p:pic>
      <p:pic>
        <p:nvPicPr>
          <p:cNvPr id="17" name="Graphic 16" descr="Checkmark">
            <a:extLst>
              <a:ext uri="{FF2B5EF4-FFF2-40B4-BE49-F238E27FC236}">
                <a16:creationId xmlns:a16="http://schemas.microsoft.com/office/drawing/2014/main" id="{B56EABE3-E695-4C6B-973F-58CB59A422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23252" y="1605079"/>
            <a:ext cx="287101" cy="287101"/>
          </a:xfrm>
          <a:prstGeom prst="rect">
            <a:avLst/>
          </a:prstGeom>
        </p:spPr>
      </p:pic>
      <p:pic>
        <p:nvPicPr>
          <p:cNvPr id="18" name="Graphic 17" descr="Checkmark">
            <a:extLst>
              <a:ext uri="{FF2B5EF4-FFF2-40B4-BE49-F238E27FC236}">
                <a16:creationId xmlns:a16="http://schemas.microsoft.com/office/drawing/2014/main" id="{4F481D34-2363-40C1-BD98-A57C20141A0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4403" y="1922032"/>
            <a:ext cx="287101" cy="287101"/>
          </a:xfrm>
          <a:prstGeom prst="rect">
            <a:avLst/>
          </a:prstGeom>
        </p:spPr>
      </p:pic>
      <p:pic>
        <p:nvPicPr>
          <p:cNvPr id="19" name="Graphic 18" descr="Checkmark">
            <a:extLst>
              <a:ext uri="{FF2B5EF4-FFF2-40B4-BE49-F238E27FC236}">
                <a16:creationId xmlns:a16="http://schemas.microsoft.com/office/drawing/2014/main" id="{BFD08794-D540-4E95-9300-73208E01FB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23250" y="2295302"/>
            <a:ext cx="287101" cy="287101"/>
          </a:xfrm>
          <a:prstGeom prst="rect">
            <a:avLst/>
          </a:prstGeom>
        </p:spPr>
      </p:pic>
      <p:pic>
        <p:nvPicPr>
          <p:cNvPr id="20" name="Graphic 19" descr="Checkmark">
            <a:extLst>
              <a:ext uri="{FF2B5EF4-FFF2-40B4-BE49-F238E27FC236}">
                <a16:creationId xmlns:a16="http://schemas.microsoft.com/office/drawing/2014/main" id="{5F3B6F88-5EE0-493D-A162-11E74730FE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23249" y="2638719"/>
            <a:ext cx="287101" cy="287101"/>
          </a:xfrm>
          <a:prstGeom prst="rect">
            <a:avLst/>
          </a:prstGeom>
        </p:spPr>
      </p:pic>
      <p:pic>
        <p:nvPicPr>
          <p:cNvPr id="21" name="Graphic 20" descr="Checkmark">
            <a:extLst>
              <a:ext uri="{FF2B5EF4-FFF2-40B4-BE49-F238E27FC236}">
                <a16:creationId xmlns:a16="http://schemas.microsoft.com/office/drawing/2014/main" id="{DF07F76E-B57A-4504-A0CF-8270531DF6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23248" y="3002508"/>
            <a:ext cx="287101" cy="287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8750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128D3EB-0348-4764-B663-BC7F080BD5A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Role and Importance of Audit</a:t>
            </a:r>
            <a:endParaRPr lang="en-CA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BB005A-3021-4F5A-9FFA-5FA058BB35DB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323850" y="1097280"/>
            <a:ext cx="8496299" cy="3346134"/>
          </a:xfrm>
        </p:spPr>
        <p:txBody>
          <a:bodyPr/>
          <a:lstStyle/>
          <a:p>
            <a:r>
              <a:rPr lang="en-US" sz="1600" dirty="0">
                <a:solidFill>
                  <a:schemeClr val="tx1"/>
                </a:solidFill>
              </a:rPr>
              <a:t>Oversight</a:t>
            </a:r>
          </a:p>
          <a:p>
            <a:pPr marL="549239" lvl="2" indent="-285750">
              <a:buClrTx/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chemeClr val="tx1"/>
                </a:solidFill>
              </a:rPr>
              <a:t>Auditor will perform testing over all financial statement areas to ensure accuracy of the underlying financial data</a:t>
            </a:r>
          </a:p>
          <a:p>
            <a:pPr marL="549239" lvl="2" indent="-285750">
              <a:buClrTx/>
              <a:buFont typeface="Arial" panose="020B0604020202020204" pitchFamily="34" charset="0"/>
              <a:buChar char="•"/>
            </a:pPr>
            <a:r>
              <a:rPr lang="en-US" sz="1400" dirty="0"/>
              <a:t>Any variances found during the testing are investigated further</a:t>
            </a:r>
            <a:endParaRPr lang="en-US" sz="1400" b="0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Credibility</a:t>
            </a:r>
          </a:p>
          <a:p>
            <a:pPr marL="549239" lvl="2" indent="-285750">
              <a:buClrTx/>
              <a:buFont typeface="Arial" panose="020B0604020202020204" pitchFamily="34" charset="0"/>
              <a:buChar char="•"/>
            </a:pPr>
            <a:r>
              <a:rPr lang="en-US" sz="1400" dirty="0"/>
              <a:t>Audit firms are qualified by the CPA institute, not just any CPA can perform an audit</a:t>
            </a:r>
          </a:p>
          <a:p>
            <a:pPr marL="549239" lvl="2" indent="-285750">
              <a:buClrTx/>
              <a:buFont typeface="Arial" panose="020B0604020202020204" pitchFamily="34" charset="0"/>
              <a:buChar char="•"/>
            </a:pPr>
            <a:r>
              <a:rPr lang="en-US" sz="1400" dirty="0"/>
              <a:t>CPA requires the auditor to be independent, objective, and competent to their standards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Incidental results</a:t>
            </a:r>
          </a:p>
          <a:p>
            <a:pPr marL="549239" lvl="2" indent="-285750">
              <a:buClrTx/>
              <a:buFont typeface="Arial" panose="020B0604020202020204" pitchFamily="34" charset="0"/>
              <a:buChar char="•"/>
            </a:pPr>
            <a:r>
              <a:rPr lang="en-US" sz="1400" dirty="0"/>
              <a:t>Auditors may detect errors or fraud during the testing phase of the audit</a:t>
            </a:r>
          </a:p>
          <a:p>
            <a:pPr marL="549239" lvl="2" indent="-285750">
              <a:buClrTx/>
              <a:buFont typeface="Arial" panose="020B0604020202020204" pitchFamily="34" charset="0"/>
              <a:buChar char="•"/>
            </a:pPr>
            <a:r>
              <a:rPr lang="en-US" sz="1400" dirty="0"/>
              <a:t>Auditors can use their in-depth knowledge of the organization to provide advice and assistance</a:t>
            </a:r>
          </a:p>
          <a:p>
            <a:endParaRPr lang="en-CA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3616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128D3EB-0348-4764-B663-BC7F080BD5A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Conclusion</a:t>
            </a:r>
            <a:endParaRPr lang="en-CA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BB005A-3021-4F5A-9FFA-5FA058BB35DB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323850" y="1097280"/>
            <a:ext cx="8496299" cy="3346134"/>
          </a:xfrm>
        </p:spPr>
        <p:txBody>
          <a:bodyPr/>
          <a:lstStyle/>
          <a:p>
            <a:r>
              <a:rPr lang="en-US" sz="1600" dirty="0">
                <a:solidFill>
                  <a:schemeClr val="tx1"/>
                </a:solidFill>
              </a:rPr>
              <a:t>Financial Practices</a:t>
            </a:r>
          </a:p>
          <a:p>
            <a:pPr marL="549239" lvl="2" indent="-285750">
              <a:buClrTx/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chemeClr val="tx1"/>
                </a:solidFill>
              </a:rPr>
              <a:t>Important in enhancing accountability and accuracy</a:t>
            </a:r>
          </a:p>
          <a:p>
            <a:pPr lvl="2" indent="0">
              <a:buClrTx/>
              <a:buNone/>
            </a:pPr>
            <a:endParaRPr lang="en-US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Budgeting</a:t>
            </a:r>
          </a:p>
          <a:p>
            <a:pPr marL="549239" lvl="2" indent="-285750">
              <a:buClrTx/>
              <a:buFont typeface="Arial" panose="020B0604020202020204" pitchFamily="34" charset="0"/>
              <a:buChar char="•"/>
            </a:pPr>
            <a:r>
              <a:rPr lang="en-US" sz="1400" dirty="0"/>
              <a:t>Five key steps to creating a realistic and achievable budget</a:t>
            </a:r>
          </a:p>
          <a:p>
            <a:pPr lvl="2" indent="0">
              <a:buClrTx/>
              <a:buNone/>
            </a:pPr>
            <a:endParaRPr lang="en-US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Financial Statements</a:t>
            </a:r>
          </a:p>
          <a:p>
            <a:pPr marL="549239" lvl="2" indent="-285750">
              <a:buClrTx/>
              <a:buFont typeface="Arial" panose="020B0604020202020204" pitchFamily="34" charset="0"/>
              <a:buChar char="•"/>
            </a:pPr>
            <a:r>
              <a:rPr lang="en-US" sz="1400" dirty="0"/>
              <a:t>Four main statements, and essential financial statement notes</a:t>
            </a:r>
          </a:p>
          <a:p>
            <a:pPr lvl="2" indent="0">
              <a:buClrTx/>
              <a:buNone/>
            </a:pPr>
            <a:endParaRPr lang="en-US" sz="1400" dirty="0"/>
          </a:p>
          <a:p>
            <a:r>
              <a:rPr lang="en-US" sz="1600" dirty="0">
                <a:solidFill>
                  <a:schemeClr val="tx1"/>
                </a:solidFill>
              </a:rPr>
              <a:t>Audit</a:t>
            </a:r>
          </a:p>
          <a:p>
            <a:pPr marL="549239" lvl="2" indent="-285750">
              <a:buClrTx/>
              <a:buFont typeface="Arial" panose="020B0604020202020204" pitchFamily="34" charset="0"/>
              <a:buChar char="•"/>
            </a:pPr>
            <a:r>
              <a:rPr lang="en-US" sz="1400" dirty="0"/>
              <a:t>Increases oversight and credibility, and creates opportunity for future assistance</a:t>
            </a:r>
          </a:p>
          <a:p>
            <a:endParaRPr lang="en-CA" sz="1600" dirty="0">
              <a:solidFill>
                <a:schemeClr val="tx1"/>
              </a:solidFill>
            </a:endParaRPr>
          </a:p>
        </p:txBody>
      </p:sp>
      <p:pic>
        <p:nvPicPr>
          <p:cNvPr id="1028" name="Picture 4" descr="Audit Icon High-Res Vector Graphic - Getty Images">
            <a:extLst>
              <a:ext uri="{FF2B5EF4-FFF2-40B4-BE49-F238E27FC236}">
                <a16:creationId xmlns:a16="http://schemas.microsoft.com/office/drawing/2014/main" id="{C58FDC2E-6DF7-40FF-892E-FBFD9DA1D2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250"/>
          <a:stretch/>
        </p:blipFill>
        <p:spPr bwMode="auto">
          <a:xfrm>
            <a:off x="5984859" y="971327"/>
            <a:ext cx="2835289" cy="1694076"/>
          </a:xfrm>
          <a:prstGeom prst="rect">
            <a:avLst/>
          </a:prstGeom>
          <a:noFill/>
          <a:ln>
            <a:solidFill>
              <a:schemeClr val="accent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udit Icon High-Res Vector Graphic - Getty Images">
            <a:extLst>
              <a:ext uri="{FF2B5EF4-FFF2-40B4-BE49-F238E27FC236}">
                <a16:creationId xmlns:a16="http://schemas.microsoft.com/office/drawing/2014/main" id="{461E6AC0-DCDC-4585-95A9-987A0B6D3A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52" b="6089"/>
          <a:stretch/>
        </p:blipFill>
        <p:spPr bwMode="auto">
          <a:xfrm>
            <a:off x="5984860" y="2713426"/>
            <a:ext cx="2835289" cy="62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77893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61181F-A7A2-4085-9816-7CCF624BA09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Any Questions?</a:t>
            </a:r>
            <a:endParaRPr lang="en-CA" dirty="0"/>
          </a:p>
        </p:txBody>
      </p:sp>
      <p:pic>
        <p:nvPicPr>
          <p:cNvPr id="5" name="Picture Placeholder 4" descr="question mark">
            <a:extLst>
              <a:ext uri="{FF2B5EF4-FFF2-40B4-BE49-F238E27FC236}">
                <a16:creationId xmlns:a16="http://schemas.microsoft.com/office/drawing/2014/main" id="{A862205F-9D89-478D-A62F-CAB0E54CC375}"/>
              </a:ext>
            </a:extLst>
          </p:cNvPr>
          <p:cNvPicPr>
            <a:picLocks noGrp="1" noChangeAspect="1" noChangeArrowheads="1"/>
          </p:cNvPicPr>
          <p:nvPr>
            <p:ph type="pic" sz="quarter" idx="16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90" b="7192"/>
          <a:stretch/>
        </p:blipFill>
        <p:spPr bwMode="auto">
          <a:xfrm>
            <a:off x="2121206" y="971326"/>
            <a:ext cx="4901587" cy="4172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1468984"/>
      </p:ext>
    </p:extLst>
  </p:cSld>
  <p:clrMapOvr>
    <a:masterClrMapping/>
  </p:clrMapOvr>
</p:sld>
</file>

<file path=ppt/theme/theme1.xml><?xml version="1.0" encoding="utf-8"?>
<a:theme xmlns:a="http://schemas.openxmlformats.org/drawingml/2006/main" name="16x9 Wide Screen Template">
  <a:themeElements>
    <a:clrScheme name="Custom 1">
      <a:dk1>
        <a:srgbClr val="404040"/>
      </a:dk1>
      <a:lt1>
        <a:srgbClr val="FFFFFF"/>
      </a:lt1>
      <a:dk2>
        <a:srgbClr val="ED1A3B"/>
      </a:dk2>
      <a:lt2>
        <a:srgbClr val="218F8B"/>
      </a:lt2>
      <a:accent1>
        <a:srgbClr val="02A5E2"/>
      </a:accent1>
      <a:accent2>
        <a:srgbClr val="DF8639"/>
      </a:accent2>
      <a:accent3>
        <a:srgbClr val="98002E"/>
      </a:accent3>
      <a:accent4>
        <a:srgbClr val="657C91"/>
      </a:accent4>
      <a:accent5>
        <a:srgbClr val="E7E7E7"/>
      </a:accent5>
      <a:accent6>
        <a:srgbClr val="FFFFFF"/>
      </a:accent6>
      <a:hlink>
        <a:srgbClr val="02A5E2"/>
      </a:hlink>
      <a:folHlink>
        <a:srgbClr val="ED1A3B"/>
      </a:folHlink>
    </a:clrScheme>
    <a:fontScheme name="BDO Template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DO Standard PPT_Light--Modèle standard de BDO Pâle" id="{903E52F8-941D-46D9-B0FF-B2214F59EE3F}" vid="{50B9218B-4402-4705-B7C6-4D1BDD0E1CF9}"/>
    </a:ext>
  </a:extLst>
</a:theme>
</file>

<file path=ppt/theme/theme2.xml><?xml version="1.0" encoding="utf-8"?>
<a:theme xmlns:a="http://schemas.openxmlformats.org/drawingml/2006/main" name="COVER layout">
  <a:themeElements>
    <a:clrScheme name="BDO 2021">
      <a:dk1>
        <a:srgbClr val="404040"/>
      </a:dk1>
      <a:lt1>
        <a:srgbClr val="FFFFFF"/>
      </a:lt1>
      <a:dk2>
        <a:srgbClr val="E81A3B"/>
      </a:dk2>
      <a:lt2>
        <a:srgbClr val="218F8B"/>
      </a:lt2>
      <a:accent1>
        <a:srgbClr val="02A5E2"/>
      </a:accent1>
      <a:accent2>
        <a:srgbClr val="DF8639"/>
      </a:accent2>
      <a:accent3>
        <a:srgbClr val="98002E"/>
      </a:accent3>
      <a:accent4>
        <a:srgbClr val="5B6E7F"/>
      </a:accent4>
      <a:accent5>
        <a:srgbClr val="E7E7E7"/>
      </a:accent5>
      <a:accent6>
        <a:srgbClr val="FFFFFF"/>
      </a:accent6>
      <a:hlink>
        <a:srgbClr val="FFFFFF"/>
      </a:hlink>
      <a:folHlink>
        <a:srgbClr val="FFFFFF"/>
      </a:folHlink>
    </a:clrScheme>
    <a:fontScheme name="BDO Template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DO Standard PPT_Light--Modèle standard de BDO Pâle" id="{903E52F8-941D-46D9-B0FF-B2214F59EE3F}" vid="{828E425F-4BC9-4503-9DEE-BAC19A6C7F4B}"/>
    </a:ext>
  </a:extLst>
</a:theme>
</file>

<file path=ppt/theme/theme3.xml><?xml version="1.0" encoding="utf-8"?>
<a:theme xmlns:a="http://schemas.openxmlformats.org/drawingml/2006/main" name="Office Theme">
  <a:themeElements>
    <a:clrScheme name="BDO Presentation">
      <a:dk1>
        <a:srgbClr val="685040"/>
      </a:dk1>
      <a:lt1>
        <a:srgbClr val="FFFFFF"/>
      </a:lt1>
      <a:dk2>
        <a:srgbClr val="ED1A3B"/>
      </a:dk2>
      <a:lt2>
        <a:srgbClr val="EEE8E5"/>
      </a:lt2>
      <a:accent1>
        <a:srgbClr val="2EB0A4"/>
      </a:accent1>
      <a:accent2>
        <a:srgbClr val="62CAE3"/>
      </a:accent2>
      <a:accent3>
        <a:srgbClr val="98002E"/>
      </a:accent3>
      <a:accent4>
        <a:srgbClr val="EE9024"/>
      </a:accent4>
      <a:accent5>
        <a:srgbClr val="D1108C"/>
      </a:accent5>
      <a:accent6>
        <a:srgbClr val="FFE39C"/>
      </a:accent6>
      <a:hlink>
        <a:srgbClr val="000000"/>
      </a:hlink>
      <a:folHlink>
        <a:srgbClr val="F6A1A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EC1088BB05DDD43AF40D4FEC57D4798" ma:contentTypeVersion="10" ma:contentTypeDescription="Create a new document." ma:contentTypeScope="" ma:versionID="34eae6cb99b28f88e1af240627d2f73f">
  <xsd:schema xmlns:xsd="http://www.w3.org/2001/XMLSchema" xmlns:xs="http://www.w3.org/2001/XMLSchema" xmlns:p="http://schemas.microsoft.com/office/2006/metadata/properties" xmlns:ns2="7b284352-4884-4a0d-990e-40b1562aa4a7" targetNamespace="http://schemas.microsoft.com/office/2006/metadata/properties" ma:root="true" ma:fieldsID="2fea0685a678b49ecfa42cc6f1e1bfc6" ns2:_="">
    <xsd:import namespace="7b284352-4884-4a0d-990e-40b1562aa4a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284352-4884-4a0d-990e-40b1562aa4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EF5312-BEF9-428B-9A86-8579B4C4C8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b284352-4884-4a0d-990e-40b1562aa4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8265CF2-3901-4E35-B586-D6B1A6E45E88}">
  <ds:schemaRefs>
    <ds:schemaRef ds:uri="http://schemas.microsoft.com/office/infopath/2007/PartnerControls"/>
    <ds:schemaRef ds:uri="http://purl.org/dc/terms/"/>
    <ds:schemaRef ds:uri="7b284352-4884-4a0d-990e-40b1562aa4a7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1BD2614-D3F6-449C-B8CC-37826576959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2049</TotalTime>
  <Words>1266</Words>
  <Application>Microsoft Office PowerPoint</Application>
  <PresentationFormat>On-screen Show (16:9)</PresentationFormat>
  <Paragraphs>291</Paragraphs>
  <Slides>31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Arial</vt:lpstr>
      <vt:lpstr>Calibri</vt:lpstr>
      <vt:lpstr>Symbol</vt:lpstr>
      <vt:lpstr>Trebuchet MS</vt:lpstr>
      <vt:lpstr>Wingdings</vt:lpstr>
      <vt:lpstr>Wingdings 3</vt:lpstr>
      <vt:lpstr>16x9 Wide Screen Template</vt:lpstr>
      <vt:lpstr>COVER layout</vt:lpstr>
      <vt:lpstr>Financial MATTERS  Presented by BDO Canada LLP  </vt:lpstr>
      <vt:lpstr>PowerPoint Presentation</vt:lpstr>
      <vt:lpstr>Rene Grewal, cpa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Financial Practices  Presented by BDO Canada LLP</dc:title>
  <dc:creator>Grewal, Rene</dc:creator>
  <cp:lastModifiedBy>Mike</cp:lastModifiedBy>
  <cp:revision>87</cp:revision>
  <cp:lastPrinted>2021-11-19T21:51:19Z</cp:lastPrinted>
  <dcterms:created xsi:type="dcterms:W3CDTF">2021-10-09T17:47:07Z</dcterms:created>
  <dcterms:modified xsi:type="dcterms:W3CDTF">2021-11-22T17:52:12Z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0x0101001EC1088BB05DDD43AF40D4FEC57D4798</vt:lpwstr>
  </property>
  <property fmtid="{D5CDD505-2E9C-101B-9397-08002B2CF9AE}" pid="3" name="_dlc_DocIdItemGuid">
    <vt:lpwstr>d980fdfb-d746-4830-8ebe-b83b27b3e099</vt:lpwstr>
  </property>
  <property fmtid="{D5CDD505-2E9C-101B-9397-08002B2CF9AE}" pid="4" name="IndustrySectors">
    <vt:lpwstr/>
  </property>
  <property fmtid="{D5CDD505-2E9C-101B-9397-08002B2CF9AE}" pid="5" name="Countries">
    <vt:lpwstr/>
  </property>
  <property fmtid="{D5CDD505-2E9C-101B-9397-08002B2CF9AE}" pid="6" name="Topic">
    <vt:lpwstr/>
  </property>
  <property fmtid="{D5CDD505-2E9C-101B-9397-08002B2CF9AE}" pid="7" name="BusinessLine">
    <vt:lpwstr>168;#Marketing|4f81377f-71b1-426f-b674-f285b691e6bf</vt:lpwstr>
  </property>
  <property fmtid="{D5CDD505-2E9C-101B-9397-08002B2CF9AE}" pid="8" name="DocumentTypes">
    <vt:lpwstr/>
  </property>
</Properties>
</file>